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256" r:id="rId3"/>
    <p:sldId id="257" r:id="rId5"/>
    <p:sldId id="258" r:id="rId6"/>
    <p:sldId id="260" r:id="rId7"/>
    <p:sldId id="338" r:id="rId8"/>
    <p:sldId id="339" r:id="rId9"/>
    <p:sldId id="290" r:id="rId10"/>
    <p:sldId id="263" r:id="rId11"/>
    <p:sldId id="340" r:id="rId12"/>
    <p:sldId id="344" r:id="rId13"/>
    <p:sldId id="343" r:id="rId14"/>
    <p:sldId id="342" r:id="rId15"/>
    <p:sldId id="300" r:id="rId16"/>
    <p:sldId id="291" r:id="rId17"/>
    <p:sldId id="345" r:id="rId18"/>
    <p:sldId id="346" r:id="rId19"/>
    <p:sldId id="347" r:id="rId20"/>
    <p:sldId id="348" r:id="rId21"/>
    <p:sldId id="301" r:id="rId22"/>
    <p:sldId id="296" r:id="rId23"/>
    <p:sldId id="350" r:id="rId24"/>
    <p:sldId id="349" r:id="rId25"/>
    <p:sldId id="351" r:id="rId26"/>
    <p:sldId id="268" r:id="rId27"/>
    <p:sldId id="352" r:id="rId28"/>
    <p:sldId id="353" r:id="rId29"/>
    <p:sldId id="354" r:id="rId30"/>
    <p:sldId id="267" r:id="rId31"/>
    <p:sldId id="278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A3"/>
    <a:srgbClr val="00B0F0"/>
    <a:srgbClr val="0065AB"/>
    <a:srgbClr val="F1F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72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08" y="1212"/>
      </p:cViewPr>
      <p:guideLst>
        <p:guide orient="horz" pos="2206"/>
        <p:guide pos="38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wdp>
</file>

<file path=ppt/media/image6.png>
</file>

<file path=ppt/media/image7.wdp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1596D-D048-453B-B350-B02EC0FC57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5925F-B378-4A8B-B114-9ACCB5781F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F8ACB-4333-4E3F-8404-6F28511749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C79B0-1801-433F-B408-F4B3ABC885B1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4208206" y="9100235"/>
            <a:ext cx="206084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/>
              <a:t>公众号：陈西设计之家。微信搜索即可。更多免费原创</a:t>
            </a:r>
            <a:r>
              <a:rPr lang="en-US" altLang="zh-CN" sz="2800" dirty="0"/>
              <a:t>PPT</a:t>
            </a:r>
            <a:r>
              <a:rPr lang="zh-CN" altLang="en-US" sz="2800" dirty="0"/>
              <a:t>模板以及教程设计作品源文件可以在公众号内无条件获取。</a:t>
            </a:r>
            <a:endParaRPr lang="zh-CN" altLang="en-US" sz="2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microsoft.com/office/2007/relationships/hdphoto" Target="../media/image7.wdp"/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5.png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8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公众号：陈西设计之家。微信搜索即可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/>
        </p:nvSpPr>
        <p:spPr>
          <a:xfrm>
            <a:off x="0" y="2047422"/>
            <a:ext cx="12192000" cy="3059636"/>
          </a:xfrm>
          <a:custGeom>
            <a:avLst/>
            <a:gdLst>
              <a:gd name="connsiteX0" fmla="*/ 0 w 12192000"/>
              <a:gd name="connsiteY0" fmla="*/ 0 h 3059636"/>
              <a:gd name="connsiteX1" fmla="*/ 5893778 w 12192000"/>
              <a:gd name="connsiteY1" fmla="*/ 0 h 3059636"/>
              <a:gd name="connsiteX2" fmla="*/ 6096000 w 12192000"/>
              <a:gd name="connsiteY2" fmla="*/ 236539 h 3059636"/>
              <a:gd name="connsiteX3" fmla="*/ 6298223 w 12192000"/>
              <a:gd name="connsiteY3" fmla="*/ 0 h 3059636"/>
              <a:gd name="connsiteX4" fmla="*/ 12192000 w 12192000"/>
              <a:gd name="connsiteY4" fmla="*/ 0 h 3059636"/>
              <a:gd name="connsiteX5" fmla="*/ 12192000 w 12192000"/>
              <a:gd name="connsiteY5" fmla="*/ 3059636 h 3059636"/>
              <a:gd name="connsiteX6" fmla="*/ 0 w 12192000"/>
              <a:gd name="connsiteY6" fmla="*/ 3059636 h 305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059636">
                <a:moveTo>
                  <a:pt x="0" y="0"/>
                </a:moveTo>
                <a:lnTo>
                  <a:pt x="5893778" y="0"/>
                </a:lnTo>
                <a:lnTo>
                  <a:pt x="6096000" y="236539"/>
                </a:lnTo>
                <a:lnTo>
                  <a:pt x="6298223" y="0"/>
                </a:lnTo>
                <a:lnTo>
                  <a:pt x="12192000" y="0"/>
                </a:lnTo>
                <a:lnTo>
                  <a:pt x="12192000" y="3059636"/>
                </a:lnTo>
                <a:lnTo>
                  <a:pt x="0" y="3059636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/>
          </a:p>
        </p:txBody>
      </p:sp>
      <p:pic>
        <p:nvPicPr>
          <p:cNvPr id="4" name="星之所在【公众号：陈西设计之家】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24803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78960" y="-2141170"/>
            <a:ext cx="609600" cy="609600"/>
          </a:xfrm>
          <a:prstGeom prst="rect">
            <a:avLst/>
          </a:prstGeom>
        </p:spPr>
      </p:pic>
      <p:sp>
        <p:nvSpPr>
          <p:cNvPr id="15" name="矩形: 圆角 14"/>
          <p:cNvSpPr/>
          <p:nvPr/>
        </p:nvSpPr>
        <p:spPr>
          <a:xfrm>
            <a:off x="6449695" y="4213860"/>
            <a:ext cx="2611120" cy="44386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汇报时间：</a:t>
            </a:r>
            <a:r>
              <a:rPr lang="en-US" altLang="zh-CN" dirty="0"/>
              <a:t>2021/11/28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3556000" y="2378710"/>
            <a:ext cx="50793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Flink </a:t>
            </a: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学习（</a:t>
            </a: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二）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81095" y="3545840"/>
            <a:ext cx="46507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BigData </a:t>
            </a:r>
            <a:r>
              <a:rPr lang="en-US" altLang="zh-CN" sz="1600" dirty="0">
                <a:solidFill>
                  <a:schemeClr val="bg1"/>
                </a:solidFill>
              </a:rPr>
              <a:t>Learning —— </a:t>
            </a:r>
            <a:r>
              <a:rPr lang="en-US" altLang="zh-CN" sz="1600" dirty="0">
                <a:solidFill>
                  <a:schemeClr val="bg1"/>
                </a:solidFill>
              </a:rPr>
              <a:t>Flink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cxnSp>
        <p:nvCxnSpPr>
          <p:cNvPr id="21" name="公众号：陈西设计之家。微信搜索即可"/>
          <p:cNvCxnSpPr/>
          <p:nvPr/>
        </p:nvCxnSpPr>
        <p:spPr>
          <a:xfrm>
            <a:off x="2561772" y="3466055"/>
            <a:ext cx="70684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52195" y="1422400"/>
            <a:ext cx="26289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0065A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HU</a:t>
            </a:r>
            <a:r>
              <a:rPr lang="zh-CN" altLang="en-US" sz="1200" dirty="0">
                <a:solidFill>
                  <a:srgbClr val="0065A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BEI UNIVERSITY OF TECHNOLOG</a:t>
            </a:r>
            <a:r>
              <a:rPr lang="zh-CN" altLang="en-US" sz="1200" dirty="0">
                <a:solidFill>
                  <a:srgbClr val="F1F5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endParaRPr lang="zh-CN" altLang="en-US" sz="1200" dirty="0">
              <a:solidFill>
                <a:srgbClr val="F1F5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14"/>
          <p:cNvSpPr/>
          <p:nvPr/>
        </p:nvSpPr>
        <p:spPr>
          <a:xfrm>
            <a:off x="3221355" y="4213860"/>
            <a:ext cx="2569210" cy="44386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汇报人：吴涛</a:t>
            </a:r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29870" y="911860"/>
            <a:ext cx="3116580" cy="786130"/>
            <a:chOff x="9823450" y="195580"/>
            <a:chExt cx="2222954" cy="586740"/>
          </a:xfrm>
        </p:grpSpPr>
        <p:pic>
          <p:nvPicPr>
            <p:cNvPr id="1073742891" name="Picture 2" descr="C:\Users\lenovo\Desktop\18855_thumb_G_1483053609262.jp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763" b="93237" l="5314" r="96135">
                          <a14:foregroundMark x1="44444" y1="15942" x2="44444" y2="15942"/>
                          <a14:foregroundMark x1="40580" y1="12560" x2="40580" y2="12560"/>
                          <a14:foregroundMark x1="58937" y1="11111" x2="58937" y2="11111"/>
                          <a14:foregroundMark x1="58937" y1="18841" x2="58937" y2="18841"/>
                          <a14:foregroundMark x1="72947" y1="18357" x2="72947" y2="18357"/>
                          <a14:foregroundMark x1="81643" y1="33333" x2="81643" y2="33333"/>
                          <a14:foregroundMark x1="85024" y1="39614" x2="85024" y2="39614"/>
                          <a14:foregroundMark x1="87923" y1="44928" x2="87923" y2="44928"/>
                          <a14:foregroundMark x1="86473" y1="34783" x2="86473" y2="34783"/>
                          <a14:foregroundMark x1="87440" y1="53140" x2="87440" y2="53140"/>
                          <a14:foregroundMark x1="83092" y1="68116" x2="83092" y2="68116"/>
                          <a14:foregroundMark x1="74879" y1="77295" x2="74879" y2="77295"/>
                          <a14:foregroundMark x1="57488" y1="67633" x2="57488" y2="67633"/>
                          <a14:foregroundMark x1="70531" y1="61353" x2="70531" y2="61353"/>
                          <a14:foregroundMark x1="73430" y1="59420" x2="73430" y2="59420"/>
                          <a14:foregroundMark x1="67633" y1="49758" x2="67633" y2="49758"/>
                          <a14:foregroundMark x1="67150" y1="45894" x2="67150" y2="45894"/>
                          <a14:foregroundMark x1="61353" y1="39614" x2="61353" y2="39614"/>
                          <a14:foregroundMark x1="55072" y1="32850" x2="55072" y2="32850"/>
                          <a14:foregroundMark x1="50725" y1="30435" x2="50725" y2="30435"/>
                          <a14:foregroundMark x1="46860" y1="28502" x2="46377" y2="28502"/>
                          <a14:foregroundMark x1="14976" y1="42512" x2="14976" y2="42512"/>
                          <a14:foregroundMark x1="14976" y1="42512" x2="14976" y2="42512"/>
                          <a14:foregroundMark x1="14493" y1="57005" x2="14493" y2="57005"/>
                          <a14:foregroundMark x1="14493" y1="57005" x2="14493" y2="57005"/>
                          <a14:foregroundMark x1="15942" y1="70531" x2="15942" y2="70531"/>
                          <a14:foregroundMark x1="9662" y1="56039" x2="9662" y2="56039"/>
                          <a14:foregroundMark x1="9662" y1="56039" x2="9662" y2="56039"/>
                          <a14:foregroundMark x1="48309" y1="88889" x2="48309" y2="88889"/>
                          <a14:foregroundMark x1="48309" y1="88889" x2="48309" y2="88889"/>
                          <a14:foregroundMark x1="43478" y1="93237" x2="43478" y2="93237"/>
                          <a14:foregroundMark x1="43478" y1="93237" x2="43478" y2="93237"/>
                          <a14:foregroundMark x1="93237" y1="54106" x2="93237" y2="54106"/>
                          <a14:foregroundMark x1="93237" y1="54106" x2="93237" y2="54106"/>
                          <a14:foregroundMark x1="61353" y1="47343" x2="61353" y2="47343"/>
                          <a14:foregroundMark x1="61353" y1="47343" x2="61353" y2="47343"/>
                          <a14:foregroundMark x1="42512" y1="40097" x2="42512" y2="40097"/>
                          <a14:foregroundMark x1="55072" y1="42512" x2="55072" y2="42512"/>
                          <a14:foregroundMark x1="55556" y1="42029" x2="55556" y2="42029"/>
                          <a14:foregroundMark x1="49275" y1="38647" x2="49275" y2="38647"/>
                          <a14:foregroundMark x1="49275" y1="38647" x2="49275" y2="38647"/>
                          <a14:foregroundMark x1="29469" y1="47826" x2="29469" y2="47826"/>
                          <a14:foregroundMark x1="29469" y1="47826" x2="29469" y2="47826"/>
                          <a14:foregroundMark x1="38164" y1="48792" x2="38164" y2="48792"/>
                          <a14:foregroundMark x1="38164" y1="48792" x2="38164" y2="48792"/>
                          <a14:foregroundMark x1="39130" y1="55072" x2="39130" y2="55072"/>
                          <a14:foregroundMark x1="39130" y1="55556" x2="39130" y2="55556"/>
                          <a14:foregroundMark x1="63768" y1="61353" x2="63768" y2="61353"/>
                          <a14:foregroundMark x1="63768" y1="61353" x2="63768" y2="61353"/>
                          <a14:foregroundMark x1="53140" y1="71014" x2="53140" y2="71014"/>
                          <a14:foregroundMark x1="52657" y1="71014" x2="52657" y2="71014"/>
                          <a14:foregroundMark x1="46377" y1="74396" x2="46377" y2="74396"/>
                          <a14:foregroundMark x1="45411" y1="74396" x2="44444" y2="73913"/>
                          <a14:foregroundMark x1="35266" y1="71014" x2="35266" y2="71014"/>
                          <a14:foregroundMark x1="34300" y1="69082" x2="33816" y2="68116"/>
                          <a14:foregroundMark x1="32850" y1="67150" x2="32367" y2="65700"/>
                          <a14:foregroundMark x1="28986" y1="55556" x2="28502" y2="52657"/>
                          <a14:foregroundMark x1="28502" y1="44444" x2="28502" y2="44444"/>
                          <a14:foregroundMark x1="28502" y1="44444" x2="28502" y2="44444"/>
                          <a14:foregroundMark x1="33816" y1="37198" x2="34300" y2="36232"/>
                          <a14:foregroundMark x1="39614" y1="32367" x2="40097" y2="31884"/>
                          <a14:foregroundMark x1="41063" y1="30435" x2="41546" y2="30435"/>
                          <a14:foregroundMark x1="43961" y1="30435" x2="43961" y2="30435"/>
                          <a14:foregroundMark x1="42029" y1="7729" x2="42029" y2="7729"/>
                          <a14:foregroundMark x1="5797" y1="47826" x2="5797" y2="47826"/>
                          <a14:foregroundMark x1="70531" y1="57971" x2="70531" y2="57971"/>
                          <a14:foregroundMark x1="70531" y1="57971" x2="70531" y2="57971"/>
                          <a14:foregroundMark x1="72464" y1="62319" x2="72464" y2="62319"/>
                          <a14:foregroundMark x1="68116" y1="70531" x2="68116" y2="70531"/>
                          <a14:foregroundMark x1="96135" y1="53623" x2="96135" y2="53623"/>
                          <a14:foregroundMark x1="56039" y1="30435" x2="56039" y2="30435"/>
                          <a14:foregroundMark x1="50725" y1="6280" x2="50725" y2="628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823450" y="195580"/>
              <a:ext cx="586740" cy="58674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073742892" name="图片 10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091" b="98601" l="415" r="98548">
                          <a14:foregroundMark x1="42116" y1="37762" x2="42116" y2="37762"/>
                          <a14:foregroundMark x1="30290" y1="41958" x2="30290" y2="41958"/>
                          <a14:foregroundMark x1="24896" y1="35664" x2="24896" y2="35664"/>
                          <a14:foregroundMark x1="22407" y1="51748" x2="22407" y2="51748"/>
                          <a14:foregroundMark x1="23029" y1="58042" x2="23029" y2="58042"/>
                          <a14:foregroundMark x1="22407" y1="58741" x2="22407" y2="58741"/>
                          <a14:foregroundMark x1="22614" y1="53147" x2="22614" y2="53147"/>
                          <a14:foregroundMark x1="13485" y1="31469" x2="13485" y2="31469"/>
                          <a14:foregroundMark x1="7054" y1="39860" x2="7054" y2="39860"/>
                          <a14:foregroundMark x1="4564" y1="51748" x2="4564" y2="51748"/>
                          <a14:foregroundMark x1="3734" y1="22378" x2="3734" y2="22378"/>
                          <a14:foregroundMark x1="56639" y1="34266" x2="56846" y2="34266"/>
                          <a14:foregroundMark x1="72407" y1="46853" x2="72407" y2="46853"/>
                          <a14:foregroundMark x1="90871" y1="23776" x2="90871" y2="23776"/>
                          <a14:foregroundMark x1="96473" y1="18881" x2="96473" y2="18881"/>
                          <a14:foregroundMark x1="91079" y1="55245" x2="91079" y2="55245"/>
                          <a14:foregroundMark x1="90456" y1="67133" x2="90456" y2="67133"/>
                          <a14:foregroundMark x1="96318" y1="82009" x2="96266" y2="81119"/>
                          <a14:foregroundMark x1="10166" y1="42657" x2="10166" y2="42657"/>
                          <a14:foregroundMark x1="21784" y1="64336" x2="21784" y2="64336"/>
                          <a14:foregroundMark x1="21369" y1="67832" x2="21369" y2="67832"/>
                          <a14:foregroundMark x1="4357" y1="30070" x2="4357" y2="30070"/>
                          <a14:foregroundMark x1="3734" y1="84615" x2="3734" y2="84615"/>
                          <a14:foregroundMark x1="3527" y1="83217" x2="3527" y2="85315"/>
                          <a14:foregroundMark x1="3320" y1="90909" x2="3734" y2="86014"/>
                          <a14:foregroundMark x1="6224" y1="83217" x2="5602" y2="88112"/>
                          <a14:foregroundMark x1="7054" y1="85315" x2="8714" y2="84615"/>
                          <a14:foregroundMark x1="6017" y1="90909" x2="6017" y2="90909"/>
                          <a14:foregroundMark x1="5394" y1="90909" x2="5394" y2="90909"/>
                          <a14:foregroundMark x1="5602" y1="90210" x2="5602" y2="90210"/>
                          <a14:foregroundMark x1="5602" y1="89510" x2="5602" y2="89510"/>
                          <a14:foregroundMark x1="5602" y1="88811" x2="5602" y2="88811"/>
                          <a14:foregroundMark x1="5602" y1="90210" x2="5602" y2="90210"/>
                          <a14:foregroundMark x1="5602" y1="90210" x2="5602" y2="90210"/>
                          <a14:foregroundMark x1="10581" y1="83217" x2="10581" y2="83217"/>
                          <a14:foregroundMark x1="10581" y1="86713" x2="10581" y2="86713"/>
                          <a14:foregroundMark x1="10373" y1="88112" x2="10373" y2="88811"/>
                          <a14:foregroundMark x1="9959" y1="90909" x2="9959" y2="90909"/>
                          <a14:foregroundMark x1="9959" y1="91608" x2="9959" y2="91608"/>
                          <a14:foregroundMark x1="10373" y1="87413" x2="10373" y2="87413"/>
                          <a14:foregroundMark x1="10788" y1="84615" x2="9751" y2="90210"/>
                          <a14:foregroundMark x1="12033" y1="87413" x2="17427" y2="86713"/>
                          <a14:foregroundMark x1="14938" y1="90210" x2="17842" y2="92308"/>
                          <a14:foregroundMark x1="51996" y1="86102" x2="78887" y2="84557"/>
                          <a14:foregroundMark x1="39560" y1="86817" x2="51791" y2="86114"/>
                          <a14:foregroundMark x1="17012" y1="88112" x2="38967" y2="86851"/>
                          <a14:foregroundMark x1="40190" y1="91414" x2="10996" y2="95804"/>
                          <a14:foregroundMark x1="52444" y1="89571" x2="40769" y2="91327"/>
                          <a14:foregroundMark x1="66791" y1="87413" x2="52646" y2="89540"/>
                          <a14:foregroundMark x1="76093" y1="86014" x2="66791" y2="87413"/>
                          <a14:foregroundMark x1="79717" y1="85469" x2="76093" y2="86014"/>
                          <a14:foregroundMark x1="85392" y1="84615" x2="83649" y2="84877"/>
                          <a14:foregroundMark x1="10996" y1="95804" x2="21162" y2="87413"/>
                          <a14:foregroundMark x1="90636" y1="90192" x2="91749" y2="90082"/>
                          <a14:foregroundMark x1="87967" y1="87413" x2="91831" y2="86793"/>
                          <a14:foregroundMark x1="85475" y1="87723" x2="88589" y2="88112"/>
                          <a14:foregroundMark x1="79717" y1="87004" x2="80285" y2="87075"/>
                          <a14:foregroundMark x1="77386" y1="86713" x2="77386" y2="86713"/>
                          <a14:foregroundMark x1="71577" y1="86014" x2="79717" y2="86504"/>
                          <a14:foregroundMark x1="77910" y1="84615" x2="79758" y2="84494"/>
                          <a14:foregroundMark x1="67220" y1="85315" x2="77910" y2="84615"/>
                          <a14:foregroundMark x1="57884" y1="87413" x2="75934" y2="88811"/>
                          <a14:foregroundMark x1="53527" y1="86014" x2="69295" y2="86713"/>
                          <a14:foregroundMark x1="54630" y1="84615" x2="57469" y2="85315"/>
                          <a14:foregroundMark x1="51573" y1="83861" x2="54630" y2="84615"/>
                          <a14:foregroundMark x1="48963" y1="83217" x2="51355" y2="83807"/>
                          <a14:foregroundMark x1="1867" y1="97902" x2="13693" y2="97902"/>
                          <a14:foregroundMark x1="622" y1="89510" x2="14523" y2="91608"/>
                          <a14:foregroundMark x1="51964" y1="85931" x2="66390" y2="85315"/>
                          <a14:foregroundMark x1="39466" y1="86464" x2="51758" y2="85939"/>
                          <a14:foregroundMark x1="17220" y1="87413" x2="38870" y2="86489"/>
                          <a14:foregroundMark x1="66390" y1="85315" x2="63693" y2="87413"/>
                          <a14:foregroundMark x1="38726" y1="83704" x2="51245" y2="83916"/>
                          <a14:foregroundMark x1="9959" y1="83217" x2="38121" y2="83694"/>
                          <a14:foregroundMark x1="83321" y1="83273" x2="86100" y2="83217"/>
                          <a14:foregroundMark x1="51582" y1="83909" x2="79524" y2="83349"/>
                          <a14:foregroundMark x1="51245" y1="83916" x2="51375" y2="83913"/>
                          <a14:foregroundMark x1="67484" y1="97902" x2="66598" y2="98601"/>
                          <a14:foregroundMark x1="75463" y1="91608" x2="67484" y2="97902"/>
                          <a14:foregroundMark x1="77235" y1="90210" x2="75463" y2="91608"/>
                          <a14:foregroundMark x1="79009" y1="88811" x2="77235" y2="90210"/>
                          <a14:foregroundMark x1="79895" y1="88112" x2="79009" y2="88811"/>
                          <a14:foregroundMark x1="80413" y1="87703" x2="79895" y2="88112"/>
                          <a14:foregroundMark x1="84328" y1="84615" x2="83697" y2="85113"/>
                          <a14:foregroundMark x1="86100" y1="83217" x2="85214" y2="83916"/>
                          <a14:foregroundMark x1="58921" y1="97902" x2="58921" y2="97902"/>
                          <a14:foregroundMark x1="24274" y1="55245" x2="24274" y2="55245"/>
                          <a14:foregroundMark x1="22822" y1="60839" x2="22822" y2="60839"/>
                          <a14:foregroundMark x1="22822" y1="61538" x2="22822" y2="61538"/>
                          <a14:foregroundMark x1="3527" y1="87413" x2="3320" y2="90909"/>
                          <a14:foregroundMark x1="3942" y1="89510" x2="5602" y2="88112"/>
                          <a14:backgroundMark x1="8714" y1="42657" x2="8714" y2="42657"/>
                          <a14:backgroundMark x1="13071" y1="37762" x2="13071" y2="37762"/>
                          <a14:backgroundMark x1="13278" y1="47552" x2="13278" y2="47552"/>
                          <a14:backgroundMark x1="12656" y1="58042" x2="12656" y2="58042"/>
                          <a14:backgroundMark x1="22822" y1="59441" x2="22822" y2="59441"/>
                          <a14:backgroundMark x1="23237" y1="55944" x2="23237" y2="55944"/>
                          <a14:backgroundMark x1="7469" y1="67133" x2="7469" y2="67133"/>
                          <a14:backgroundMark x1="9751" y1="54545" x2="9751" y2="54545"/>
                          <a14:backgroundMark x1="21992" y1="60140" x2="21992" y2="60140"/>
                          <a14:backgroundMark x1="88797" y1="37063" x2="88797" y2="37063"/>
                          <a14:backgroundMark x1="94606" y1="22378" x2="94606" y2="22378"/>
                          <a14:backgroundMark x1="90871" y1="34266" x2="90871" y2="34266"/>
                          <a14:backgroundMark x1="92531" y1="37063" x2="92531" y2="37063"/>
                          <a14:backgroundMark x1="89834" y1="30070" x2="89834" y2="30070"/>
                          <a14:backgroundMark x1="93776" y1="16783" x2="93776" y2="16783"/>
                          <a14:backgroundMark x1="55809" y1="37762" x2="55809" y2="37762"/>
                          <a14:backgroundMark x1="58091" y1="39860" x2="58091" y2="39860"/>
                          <a14:backgroundMark x1="58714" y1="43357" x2="58714" y2="43357"/>
                          <a14:backgroundMark x1="23237" y1="57343" x2="23237" y2="57343"/>
                          <a14:backgroundMark x1="22407" y1="58741" x2="22407" y2="58741"/>
                          <a14:backgroundMark x1="7676" y1="55245" x2="7676" y2="55245"/>
                          <a14:backgroundMark x1="10166" y1="42657" x2="10166" y2="42657"/>
                          <a14:backgroundMark x1="98133" y1="82517" x2="97718" y2="99301"/>
                          <a14:backgroundMark x1="96266" y1="84615" x2="96266" y2="84615"/>
                          <a14:backgroundMark x1="92739" y1="90210" x2="92739" y2="90210"/>
                          <a14:backgroundMark x1="91494" y1="86713" x2="91494" y2="86713"/>
                          <a14:backgroundMark x1="90664" y1="90210" x2="90664" y2="90210"/>
                          <a14:backgroundMark x1="89419" y1="86713" x2="89419" y2="86713"/>
                          <a14:backgroundMark x1="89212" y1="89510" x2="89004" y2="94406"/>
                          <a14:backgroundMark x1="86307" y1="97902" x2="82780" y2="99301"/>
                          <a14:backgroundMark x1="85477" y1="89510" x2="85477" y2="89510"/>
                          <a14:backgroundMark x1="84855" y1="86713" x2="84855" y2="86713"/>
                          <a14:backgroundMark x1="85477" y1="84615" x2="85477" y2="84615"/>
                          <a14:backgroundMark x1="85892" y1="85315" x2="85892" y2="86713"/>
                          <a14:backgroundMark x1="85892" y1="88112" x2="85892" y2="88112"/>
                          <a14:backgroundMark x1="87344" y1="88112" x2="87344" y2="88112"/>
                          <a14:backgroundMark x1="87552" y1="88112" x2="87552" y2="88112"/>
                          <a14:backgroundMark x1="87759" y1="86713" x2="87759" y2="86713"/>
                          <a14:backgroundMark x1="87759" y1="86713" x2="87759" y2="86713"/>
                          <a14:backgroundMark x1="85477" y1="84615" x2="85477" y2="84615"/>
                          <a14:backgroundMark x1="84232" y1="86713" x2="84232" y2="86713"/>
                          <a14:backgroundMark x1="85062" y1="83916" x2="85062" y2="84615"/>
                          <a14:backgroundMark x1="80913" y1="88811" x2="80913" y2="88811"/>
                          <a14:backgroundMark x1="80498" y1="88811" x2="80498" y2="88811"/>
                          <a14:backgroundMark x1="80705" y1="86713" x2="80705" y2="86713"/>
                          <a14:backgroundMark x1="80705" y1="86713" x2="80705" y2="86713"/>
                          <a14:backgroundMark x1="79253" y1="86014" x2="79253" y2="86014"/>
                          <a14:backgroundMark x1="79046" y1="90210" x2="79046" y2="90210"/>
                          <a14:backgroundMark x1="79668" y1="84615" x2="79668" y2="84615"/>
                          <a14:backgroundMark x1="77593" y1="85315" x2="77593" y2="85315"/>
                          <a14:backgroundMark x1="76971" y1="91608" x2="76971" y2="91608"/>
                          <a14:backgroundMark x1="75311" y1="97203" x2="75311" y2="97203"/>
                          <a14:backgroundMark x1="73029" y1="99301" x2="73029" y2="99301"/>
                          <a14:backgroundMark x1="71162" y1="99301" x2="71162" y2="99301"/>
                          <a14:backgroundMark x1="65768" y1="97902" x2="65768" y2="97902"/>
                          <a14:backgroundMark x1="62863" y1="97902" x2="62863" y2="97902"/>
                          <a14:backgroundMark x1="58921" y1="99301" x2="58921" y2="99301"/>
                          <a14:backgroundMark x1="61826" y1="92308" x2="61826" y2="92308"/>
                          <a14:backgroundMark x1="60581" y1="87413" x2="60581" y2="87413"/>
                          <a14:backgroundMark x1="54357" y1="98601" x2="54149" y2="98601"/>
                          <a14:backgroundMark x1="51660" y1="92308" x2="51660" y2="92308"/>
                          <a14:backgroundMark x1="52075" y1="84615" x2="52075" y2="84615"/>
                          <a14:backgroundMark x1="51245" y1="88112" x2="51245" y2="88112"/>
                          <a14:backgroundMark x1="48755" y1="95804" x2="48755" y2="95804"/>
                          <a14:backgroundMark x1="48133" y1="91608" x2="48133" y2="91608"/>
                          <a14:backgroundMark x1="45228" y1="95804" x2="45228" y2="95804"/>
                          <a14:backgroundMark x1="42531" y1="97902" x2="42116" y2="98601"/>
                        </a14:backgroundRemoval>
                      </a14:imgEffect>
                    </a14:imgLayer>
                  </a14:imgProps>
                </a:ext>
              </a:extLst>
            </a:blip>
            <a:srcRect r="1352" b="20027"/>
            <a:stretch>
              <a:fillRect/>
            </a:stretch>
          </p:blipFill>
          <p:spPr>
            <a:xfrm>
              <a:off x="10504805" y="267970"/>
              <a:ext cx="1541599" cy="370205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3578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Time(Watermaker)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62965" y="1118870"/>
            <a:ext cx="973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延迟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285" y="1361440"/>
            <a:ext cx="5988050" cy="23050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62965" y="4004945"/>
            <a:ext cx="973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乱序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285" y="4485005"/>
            <a:ext cx="6807200" cy="1562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3578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Time(Watermaker)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05" y="1270000"/>
            <a:ext cx="4883150" cy="2241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" y="3952240"/>
            <a:ext cx="7004050" cy="2209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270" y="2140585"/>
            <a:ext cx="6121400" cy="23304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3578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Time(Watermaker)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320" y="1621790"/>
            <a:ext cx="7136130" cy="37172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0" y="1863052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80566" y="1302069"/>
            <a:ext cx="14308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431790" y="3114040"/>
            <a:ext cx="13284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公众号：陈西设计之家。微信搜索即可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0611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14427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任意多边形 35"/>
          <p:cNvSpPr/>
          <p:nvPr/>
        </p:nvSpPr>
        <p:spPr>
          <a:xfrm rot="480231">
            <a:off x="6608799" y="1460504"/>
            <a:ext cx="4869281" cy="4868686"/>
          </a:xfrm>
          <a:custGeom>
            <a:avLst/>
            <a:gdLst>
              <a:gd name="connsiteX0" fmla="*/ 2489382 w 4980410"/>
              <a:gd name="connsiteY0" fmla="*/ 571193 h 4980074"/>
              <a:gd name="connsiteX1" fmla="*/ 577366 w 4980410"/>
              <a:gd name="connsiteY1" fmla="*/ 2483209 h 4980074"/>
              <a:gd name="connsiteX2" fmla="*/ 2489382 w 4980410"/>
              <a:gd name="connsiteY2" fmla="*/ 4395225 h 4980074"/>
              <a:gd name="connsiteX3" fmla="*/ 4401398 w 4980410"/>
              <a:gd name="connsiteY3" fmla="*/ 2483209 h 4980074"/>
              <a:gd name="connsiteX4" fmla="*/ 2489382 w 4980410"/>
              <a:gd name="connsiteY4" fmla="*/ 571193 h 4980074"/>
              <a:gd name="connsiteX5" fmla="*/ 2293273 w 4980410"/>
              <a:gd name="connsiteY5" fmla="*/ 120 h 4980074"/>
              <a:gd name="connsiteX6" fmla="*/ 2352189 w 4980410"/>
              <a:gd name="connsiteY6" fmla="*/ 33796 h 4980074"/>
              <a:gd name="connsiteX7" fmla="*/ 2449931 w 4980410"/>
              <a:gd name="connsiteY7" fmla="*/ 266034 h 4980074"/>
              <a:gd name="connsiteX8" fmla="*/ 2503019 w 4980410"/>
              <a:gd name="connsiteY8" fmla="*/ 306399 h 4980074"/>
              <a:gd name="connsiteX9" fmla="*/ 2641578 w 4980410"/>
              <a:gd name="connsiteY9" fmla="*/ 309436 h 4980074"/>
              <a:gd name="connsiteX10" fmla="*/ 2702013 w 4980410"/>
              <a:gd name="connsiteY10" fmla="*/ 273832 h 4980074"/>
              <a:gd name="connsiteX11" fmla="*/ 2812541 w 4980410"/>
              <a:gd name="connsiteY11" fmla="*/ 52409 h 4980074"/>
              <a:gd name="connsiteX12" fmla="*/ 2873406 w 4980410"/>
              <a:gd name="connsiteY12" fmla="*/ 23064 h 4980074"/>
              <a:gd name="connsiteX13" fmla="*/ 3032466 w 4980410"/>
              <a:gd name="connsiteY13" fmla="*/ 49845 h 4980074"/>
              <a:gd name="connsiteX14" fmla="*/ 3080157 w 4980410"/>
              <a:gd name="connsiteY14" fmla="*/ 103159 h 4980074"/>
              <a:gd name="connsiteX15" fmla="*/ 3103653 w 4980410"/>
              <a:gd name="connsiteY15" fmla="*/ 353086 h 4980074"/>
              <a:gd name="connsiteX16" fmla="*/ 3145085 w 4980410"/>
              <a:gd name="connsiteY16" fmla="*/ 406831 h 4980074"/>
              <a:gd name="connsiteX17" fmla="*/ 3273712 w 4980410"/>
              <a:gd name="connsiteY17" fmla="*/ 448284 h 4980074"/>
              <a:gd name="connsiteX18" fmla="*/ 3341699 w 4980410"/>
              <a:gd name="connsiteY18" fmla="*/ 431026 h 4980074"/>
              <a:gd name="connsiteX19" fmla="*/ 3518263 w 4980410"/>
              <a:gd name="connsiteY19" fmla="*/ 255365 h 4980074"/>
              <a:gd name="connsiteX20" fmla="*/ 3580422 w 4980410"/>
              <a:gd name="connsiteY20" fmla="*/ 244797 h 4980074"/>
              <a:gd name="connsiteX21" fmla="*/ 3730411 w 4980410"/>
              <a:gd name="connsiteY21" fmla="*/ 322511 h 4980074"/>
              <a:gd name="connsiteX22" fmla="*/ 3759325 w 4980410"/>
              <a:gd name="connsiteY22" fmla="*/ 377118 h 4980074"/>
              <a:gd name="connsiteX23" fmla="*/ 3707283 w 4980410"/>
              <a:gd name="connsiteY23" fmla="*/ 625957 h 4980074"/>
              <a:gd name="connsiteX24" fmla="*/ 3730369 w 4980410"/>
              <a:gd name="connsiteY24" fmla="*/ 687254 h 4980074"/>
              <a:gd name="connsiteX25" fmla="*/ 3842804 w 4980410"/>
              <a:gd name="connsiteY25" fmla="*/ 767554 h 4980074"/>
              <a:gd name="connsiteX26" fmla="*/ 3912514 w 4980410"/>
              <a:gd name="connsiteY26" fmla="*/ 775331 h 4980074"/>
              <a:gd name="connsiteX27" fmla="*/ 4130511 w 4980410"/>
              <a:gd name="connsiteY27" fmla="*/ 653416 h 4980074"/>
              <a:gd name="connsiteX28" fmla="*/ 4193962 w 4980410"/>
              <a:gd name="connsiteY28" fmla="*/ 661625 h 4980074"/>
              <a:gd name="connsiteX29" fmla="*/ 4308983 w 4980410"/>
              <a:gd name="connsiteY29" fmla="*/ 779478 h 4980074"/>
              <a:gd name="connsiteX30" fmla="*/ 4319982 w 4980410"/>
              <a:gd name="connsiteY30" fmla="*/ 847895 h 4980074"/>
              <a:gd name="connsiteX31" fmla="*/ 4202765 w 4980410"/>
              <a:gd name="connsiteY31" fmla="*/ 1063490 h 4980074"/>
              <a:gd name="connsiteX32" fmla="*/ 4207505 w 4980410"/>
              <a:gd name="connsiteY32" fmla="*/ 1132339 h 4980074"/>
              <a:gd name="connsiteX33" fmla="*/ 4284110 w 4980410"/>
              <a:gd name="connsiteY33" fmla="*/ 1240260 h 4980074"/>
              <a:gd name="connsiteX34" fmla="*/ 4348855 w 4980410"/>
              <a:gd name="connsiteY34" fmla="*/ 1267245 h 4980074"/>
              <a:gd name="connsiteX35" fmla="*/ 4597058 w 4980410"/>
              <a:gd name="connsiteY35" fmla="*/ 1218713 h 4980074"/>
              <a:gd name="connsiteX36" fmla="*/ 4655544 w 4980410"/>
              <a:gd name="connsiteY36" fmla="*/ 1246130 h 4980074"/>
              <a:gd name="connsiteX37" fmla="*/ 4734734 w 4980410"/>
              <a:gd name="connsiteY37" fmla="*/ 1391604 h 4980074"/>
              <a:gd name="connsiteX38" fmla="*/ 4720267 w 4980410"/>
              <a:gd name="connsiteY38" fmla="*/ 1455487 h 4980074"/>
              <a:gd name="connsiteX39" fmla="*/ 4543702 w 4980410"/>
              <a:gd name="connsiteY39" fmla="*/ 1631148 h 4980074"/>
              <a:gd name="connsiteX40" fmla="*/ 4529666 w 4980410"/>
              <a:gd name="connsiteY40" fmla="*/ 1701289 h 4980074"/>
              <a:gd name="connsiteX41" fmla="*/ 4569579 w 4980410"/>
              <a:gd name="connsiteY41" fmla="*/ 1824314 h 4980074"/>
              <a:gd name="connsiteX42" fmla="*/ 4629357 w 4980410"/>
              <a:gd name="connsiteY42" fmla="*/ 1870507 h 4980074"/>
              <a:gd name="connsiteX43" fmla="*/ 4876042 w 4980410"/>
              <a:gd name="connsiteY43" fmla="*/ 1891254 h 4980074"/>
              <a:gd name="connsiteX44" fmla="*/ 4923302 w 4980410"/>
              <a:gd name="connsiteY44" fmla="*/ 1938309 h 4980074"/>
              <a:gd name="connsiteX45" fmla="*/ 4959542 w 4980410"/>
              <a:gd name="connsiteY45" fmla="*/ 2099319 h 4980074"/>
              <a:gd name="connsiteX46" fmla="*/ 4925867 w 4980410"/>
              <a:gd name="connsiteY46" fmla="*/ 2158235 h 4980074"/>
              <a:gd name="connsiteX47" fmla="*/ 4707439 w 4980410"/>
              <a:gd name="connsiteY47" fmla="*/ 2273892 h 4980074"/>
              <a:gd name="connsiteX48" fmla="*/ 4667505 w 4980410"/>
              <a:gd name="connsiteY48" fmla="*/ 2333239 h 4980074"/>
              <a:gd name="connsiteX49" fmla="*/ 4676985 w 4980410"/>
              <a:gd name="connsiteY49" fmla="*/ 2470936 h 4980074"/>
              <a:gd name="connsiteX50" fmla="*/ 4712158 w 4980410"/>
              <a:gd name="connsiteY50" fmla="*/ 2525112 h 4980074"/>
              <a:gd name="connsiteX51" fmla="*/ 4945238 w 4980410"/>
              <a:gd name="connsiteY51" fmla="*/ 2622260 h 4980074"/>
              <a:gd name="connsiteX52" fmla="*/ 4980410 w 4980410"/>
              <a:gd name="connsiteY52" fmla="*/ 2676435 h 4980074"/>
              <a:gd name="connsiteX53" fmla="*/ 4960320 w 4980410"/>
              <a:gd name="connsiteY53" fmla="*/ 2841323 h 4980074"/>
              <a:gd name="connsiteX54" fmla="*/ 4913265 w 4980410"/>
              <a:gd name="connsiteY54" fmla="*/ 2888583 h 4980074"/>
              <a:gd name="connsiteX55" fmla="*/ 4671320 w 4980410"/>
              <a:gd name="connsiteY55" fmla="*/ 2936684 h 4980074"/>
              <a:gd name="connsiteX56" fmla="*/ 4618006 w 4980410"/>
              <a:gd name="connsiteY56" fmla="*/ 2984375 h 4980074"/>
              <a:gd name="connsiteX57" fmla="*/ 4582812 w 4980410"/>
              <a:gd name="connsiteY57" fmla="*/ 3112571 h 4980074"/>
              <a:gd name="connsiteX58" fmla="*/ 4606329 w 4980410"/>
              <a:gd name="connsiteY58" fmla="*/ 3180127 h 4980074"/>
              <a:gd name="connsiteX59" fmla="*/ 4793215 w 4980410"/>
              <a:gd name="connsiteY59" fmla="*/ 3337052 h 4980074"/>
              <a:gd name="connsiteX60" fmla="*/ 4810473 w 4980410"/>
              <a:gd name="connsiteY60" fmla="*/ 3405039 h 4980074"/>
              <a:gd name="connsiteX61" fmla="*/ 4745277 w 4980410"/>
              <a:gd name="connsiteY61" fmla="*/ 3554166 h 4980074"/>
              <a:gd name="connsiteX62" fmla="*/ 4691101 w 4980410"/>
              <a:gd name="connsiteY62" fmla="*/ 3589339 h 4980074"/>
              <a:gd name="connsiteX63" fmla="*/ 4437295 w 4980410"/>
              <a:gd name="connsiteY63" fmla="*/ 3556505 h 4980074"/>
              <a:gd name="connsiteX64" fmla="*/ 4376429 w 4980410"/>
              <a:gd name="connsiteY64" fmla="*/ 3585850 h 4980074"/>
              <a:gd name="connsiteX65" fmla="*/ 4308648 w 4980410"/>
              <a:gd name="connsiteY65" fmla="*/ 3697423 h 4980074"/>
              <a:gd name="connsiteX66" fmla="*/ 4307129 w 4980410"/>
              <a:gd name="connsiteY66" fmla="*/ 3766703 h 4980074"/>
              <a:gd name="connsiteX67" fmla="*/ 4441132 w 4980410"/>
              <a:gd name="connsiteY67" fmla="*/ 3977579 h 4980074"/>
              <a:gd name="connsiteX68" fmla="*/ 4439613 w 4980410"/>
              <a:gd name="connsiteY68" fmla="*/ 4046858 h 4980074"/>
              <a:gd name="connsiteX69" fmla="*/ 4328450 w 4980410"/>
              <a:gd name="connsiteY69" fmla="*/ 4167707 h 4980074"/>
              <a:gd name="connsiteX70" fmla="*/ 4266722 w 4980410"/>
              <a:gd name="connsiteY70" fmla="*/ 4184534 h 4980074"/>
              <a:gd name="connsiteX71" fmla="*/ 4039471 w 4980410"/>
              <a:gd name="connsiteY71" fmla="*/ 4080696 h 4980074"/>
              <a:gd name="connsiteX72" fmla="*/ 3971053 w 4980410"/>
              <a:gd name="connsiteY72" fmla="*/ 4091696 h 4980074"/>
              <a:gd name="connsiteX73" fmla="*/ 3870253 w 4980410"/>
              <a:gd name="connsiteY73" fmla="*/ 4180388 h 4980074"/>
              <a:gd name="connsiteX74" fmla="*/ 3849526 w 4980410"/>
              <a:gd name="connsiteY74" fmla="*/ 4244701 h 4980074"/>
              <a:gd name="connsiteX75" fmla="*/ 3916404 w 4980410"/>
              <a:gd name="connsiteY75" fmla="*/ 4485353 h 4980074"/>
              <a:gd name="connsiteX76" fmla="*/ 3889419 w 4980410"/>
              <a:gd name="connsiteY76" fmla="*/ 4550097 h 4980074"/>
              <a:gd name="connsiteX77" fmla="*/ 3750634 w 4980410"/>
              <a:gd name="connsiteY77" fmla="*/ 4635116 h 4980074"/>
              <a:gd name="connsiteX78" fmla="*/ 3687614 w 4980410"/>
              <a:gd name="connsiteY78" fmla="*/ 4633166 h 4980074"/>
              <a:gd name="connsiteX79" fmla="*/ 3499866 w 4980410"/>
              <a:gd name="connsiteY79" fmla="*/ 4463723 h 4980074"/>
              <a:gd name="connsiteX80" fmla="*/ 3430155 w 4980410"/>
              <a:gd name="connsiteY80" fmla="*/ 4455945 h 4980074"/>
              <a:gd name="connsiteX81" fmla="*/ 3307993 w 4980410"/>
              <a:gd name="connsiteY81" fmla="*/ 4508376 h 4980074"/>
              <a:gd name="connsiteX82" fmla="*/ 3268058 w 4980410"/>
              <a:gd name="connsiteY82" fmla="*/ 4567724 h 4980074"/>
              <a:gd name="connsiteX83" fmla="*/ 3266088 w 4980410"/>
              <a:gd name="connsiteY83" fmla="*/ 4813115 h 4980074"/>
              <a:gd name="connsiteX84" fmla="*/ 3219464 w 4980410"/>
              <a:gd name="connsiteY84" fmla="*/ 4866635 h 4980074"/>
              <a:gd name="connsiteX85" fmla="*/ 3065144 w 4980410"/>
              <a:gd name="connsiteY85" fmla="*/ 4908703 h 4980074"/>
              <a:gd name="connsiteX86" fmla="*/ 3000831 w 4980410"/>
              <a:gd name="connsiteY86" fmla="*/ 4887976 h 4980074"/>
              <a:gd name="connsiteX87" fmla="*/ 2873087 w 4980410"/>
              <a:gd name="connsiteY87" fmla="*/ 4676669 h 4980074"/>
              <a:gd name="connsiteX88" fmla="*/ 2807912 w 4980410"/>
              <a:gd name="connsiteY88" fmla="*/ 4643425 h 4980074"/>
              <a:gd name="connsiteX89" fmla="*/ 2676905 w 4980410"/>
              <a:gd name="connsiteY89" fmla="*/ 4658733 h 4980074"/>
              <a:gd name="connsiteX90" fmla="*/ 2623160 w 4980410"/>
              <a:gd name="connsiteY90" fmla="*/ 4700165 h 4980074"/>
              <a:gd name="connsiteX91" fmla="*/ 2538961 w 4980410"/>
              <a:gd name="connsiteY91" fmla="*/ 4938642 h 4980074"/>
              <a:gd name="connsiteX92" fmla="*/ 2485216 w 4980410"/>
              <a:gd name="connsiteY92" fmla="*/ 4980074 h 4980074"/>
              <a:gd name="connsiteX93" fmla="*/ 2321190 w 4980410"/>
              <a:gd name="connsiteY93" fmla="*/ 4972501 h 4980074"/>
              <a:gd name="connsiteX94" fmla="*/ 2268103 w 4980410"/>
              <a:gd name="connsiteY94" fmla="*/ 4932136 h 4980074"/>
              <a:gd name="connsiteX95" fmla="*/ 2207053 w 4980410"/>
              <a:gd name="connsiteY95" fmla="*/ 4684794 h 4980074"/>
              <a:gd name="connsiteX96" fmla="*/ 2159793 w 4980410"/>
              <a:gd name="connsiteY96" fmla="*/ 4637739 h 4980074"/>
              <a:gd name="connsiteX97" fmla="*/ 2026200 w 4980410"/>
              <a:gd name="connsiteY97" fmla="*/ 4615494 h 4980074"/>
              <a:gd name="connsiteX98" fmla="*/ 1958644 w 4980410"/>
              <a:gd name="connsiteY98" fmla="*/ 4639011 h 4980074"/>
              <a:gd name="connsiteX99" fmla="*/ 1815529 w 4980410"/>
              <a:gd name="connsiteY99" fmla="*/ 4843812 h 4980074"/>
              <a:gd name="connsiteX100" fmla="*/ 1754232 w 4980410"/>
              <a:gd name="connsiteY100" fmla="*/ 4866898 h 4980074"/>
              <a:gd name="connsiteX101" fmla="*/ 1599277 w 4980410"/>
              <a:gd name="connsiteY101" fmla="*/ 4808392 h 4980074"/>
              <a:gd name="connsiteX102" fmla="*/ 1557845 w 4980410"/>
              <a:gd name="connsiteY102" fmla="*/ 4754647 h 4980074"/>
              <a:gd name="connsiteX103" fmla="*/ 1572333 w 4980410"/>
              <a:gd name="connsiteY103" fmla="*/ 4508393 h 4980074"/>
              <a:gd name="connsiteX104" fmla="*/ 1536729 w 4980410"/>
              <a:gd name="connsiteY104" fmla="*/ 4447958 h 4980074"/>
              <a:gd name="connsiteX105" fmla="*/ 1418897 w 4980410"/>
              <a:gd name="connsiteY105" fmla="*/ 4380607 h 4980074"/>
              <a:gd name="connsiteX106" fmla="*/ 1350048 w 4980410"/>
              <a:gd name="connsiteY106" fmla="*/ 4385347 h 4980074"/>
              <a:gd name="connsiteX107" fmla="*/ 1152983 w 4980410"/>
              <a:gd name="connsiteY107" fmla="*/ 4537265 h 4980074"/>
              <a:gd name="connsiteX108" fmla="*/ 1084134 w 4980410"/>
              <a:gd name="connsiteY108" fmla="*/ 4542005 h 4980074"/>
              <a:gd name="connsiteX109" fmla="*/ 951630 w 4980410"/>
              <a:gd name="connsiteY109" fmla="*/ 4444221 h 4980074"/>
              <a:gd name="connsiteX110" fmla="*/ 934371 w 4980410"/>
              <a:gd name="connsiteY110" fmla="*/ 4376235 h 4980074"/>
              <a:gd name="connsiteX111" fmla="*/ 1019001 w 4980410"/>
              <a:gd name="connsiteY111" fmla="*/ 4144018 h 4980074"/>
              <a:gd name="connsiteX112" fmla="*/ 1001743 w 4980410"/>
              <a:gd name="connsiteY112" fmla="*/ 4076031 h 4980074"/>
              <a:gd name="connsiteX113" fmla="*/ 907223 w 4980410"/>
              <a:gd name="connsiteY113" fmla="*/ 3981921 h 4980074"/>
              <a:gd name="connsiteX114" fmla="*/ 837082 w 4980410"/>
              <a:gd name="connsiteY114" fmla="*/ 3967884 h 4980074"/>
              <a:gd name="connsiteX115" fmla="*/ 603981 w 4980410"/>
              <a:gd name="connsiteY115" fmla="*/ 4053108 h 4980074"/>
              <a:gd name="connsiteX116" fmla="*/ 539668 w 4980410"/>
              <a:gd name="connsiteY116" fmla="*/ 4032381 h 4980074"/>
              <a:gd name="connsiteX117" fmla="*/ 442562 w 4980410"/>
              <a:gd name="connsiteY117" fmla="*/ 3900717 h 4980074"/>
              <a:gd name="connsiteX118" fmla="*/ 444081 w 4980410"/>
              <a:gd name="connsiteY118" fmla="*/ 3831438 h 4980074"/>
              <a:gd name="connsiteX119" fmla="*/ 593886 w 4980410"/>
              <a:gd name="connsiteY119" fmla="*/ 3632465 h 4980074"/>
              <a:gd name="connsiteX120" fmla="*/ 601664 w 4980410"/>
              <a:gd name="connsiteY120" fmla="*/ 3562755 h 4980074"/>
              <a:gd name="connsiteX121" fmla="*/ 537146 w 4980410"/>
              <a:gd name="connsiteY121" fmla="*/ 3447713 h 4980074"/>
              <a:gd name="connsiteX122" fmla="*/ 478229 w 4980410"/>
              <a:gd name="connsiteY122" fmla="*/ 3414037 h 4980074"/>
              <a:gd name="connsiteX123" fmla="*/ 227440 w 4980410"/>
              <a:gd name="connsiteY123" fmla="*/ 3425016 h 4980074"/>
              <a:gd name="connsiteX124" fmla="*/ 174783 w 4980410"/>
              <a:gd name="connsiteY124" fmla="*/ 3390909 h 4980074"/>
              <a:gd name="connsiteX125" fmla="*/ 119766 w 4980410"/>
              <a:gd name="connsiteY125" fmla="*/ 3231193 h 4980074"/>
              <a:gd name="connsiteX126" fmla="*/ 134234 w 4980410"/>
              <a:gd name="connsiteY126" fmla="*/ 3167311 h 4980074"/>
              <a:gd name="connsiteX127" fmla="*/ 338420 w 4980410"/>
              <a:gd name="connsiteY127" fmla="*/ 3027480 h 4980074"/>
              <a:gd name="connsiteX128" fmla="*/ 364974 w 4980410"/>
              <a:gd name="connsiteY128" fmla="*/ 2956477 h 4980074"/>
              <a:gd name="connsiteX129" fmla="*/ 343407 w 4980410"/>
              <a:gd name="connsiteY129" fmla="*/ 2825900 h 4980074"/>
              <a:gd name="connsiteX130" fmla="*/ 296147 w 4980410"/>
              <a:gd name="connsiteY130" fmla="*/ 2778845 h 4980074"/>
              <a:gd name="connsiteX131" fmla="*/ 52704 w 4980410"/>
              <a:gd name="connsiteY131" fmla="*/ 2713854 h 4980074"/>
              <a:gd name="connsiteX132" fmla="*/ 11703 w 4980410"/>
              <a:gd name="connsiteY132" fmla="*/ 2666368 h 4980074"/>
              <a:gd name="connsiteX133" fmla="*/ 68 w 4980410"/>
              <a:gd name="connsiteY133" fmla="*/ 2497376 h 4980074"/>
              <a:gd name="connsiteX134" fmla="*/ 40433 w 4980410"/>
              <a:gd name="connsiteY134" fmla="*/ 2444288 h 4980074"/>
              <a:gd name="connsiteX135" fmla="*/ 273964 w 4980410"/>
              <a:gd name="connsiteY135" fmla="*/ 2365323 h 4980074"/>
              <a:gd name="connsiteX136" fmla="*/ 320588 w 4980410"/>
              <a:gd name="connsiteY136" fmla="*/ 2311804 h 4980074"/>
              <a:gd name="connsiteX137" fmla="*/ 336575 w 4980410"/>
              <a:gd name="connsiteY137" fmla="*/ 2178642 h 4980074"/>
              <a:gd name="connsiteX138" fmla="*/ 306799 w 4980410"/>
              <a:gd name="connsiteY138" fmla="*/ 2111518 h 4980074"/>
              <a:gd name="connsiteX139" fmla="*/ 90773 w 4980410"/>
              <a:gd name="connsiteY139" fmla="*/ 1988041 h 4980074"/>
              <a:gd name="connsiteX140" fmla="*/ 67687 w 4980410"/>
              <a:gd name="connsiteY140" fmla="*/ 1926744 h 4980074"/>
              <a:gd name="connsiteX141" fmla="*/ 106985 w 4980410"/>
              <a:gd name="connsiteY141" fmla="*/ 1766823 h 4980074"/>
              <a:gd name="connsiteX142" fmla="*/ 160730 w 4980410"/>
              <a:gd name="connsiteY142" fmla="*/ 1725391 h 4980074"/>
              <a:gd name="connsiteX143" fmla="*/ 411519 w 4980410"/>
              <a:gd name="connsiteY143" fmla="*/ 1714412 h 4980074"/>
              <a:gd name="connsiteX144" fmla="*/ 471954 w 4980410"/>
              <a:gd name="connsiteY144" fmla="*/ 1678808 h 4980074"/>
              <a:gd name="connsiteX145" fmla="*/ 520097 w 4980410"/>
              <a:gd name="connsiteY145" fmla="*/ 1556010 h 4980074"/>
              <a:gd name="connsiteX146" fmla="*/ 509098 w 4980410"/>
              <a:gd name="connsiteY146" fmla="*/ 1487592 h 4980074"/>
              <a:gd name="connsiteX147" fmla="*/ 345093 w 4980410"/>
              <a:gd name="connsiteY147" fmla="*/ 1297648 h 4980074"/>
              <a:gd name="connsiteX148" fmla="*/ 340784 w 4980410"/>
              <a:gd name="connsiteY148" fmla="*/ 1235058 h 4980074"/>
              <a:gd name="connsiteX149" fmla="*/ 425188 w 4980410"/>
              <a:gd name="connsiteY149" fmla="*/ 1090897 h 4980074"/>
              <a:gd name="connsiteX150" fmla="*/ 486485 w 4980410"/>
              <a:gd name="connsiteY150" fmla="*/ 1067811 h 4980074"/>
              <a:gd name="connsiteX151" fmla="*/ 730358 w 4980410"/>
              <a:gd name="connsiteY151" fmla="*/ 1139061 h 4980074"/>
              <a:gd name="connsiteX152" fmla="*/ 797914 w 4980410"/>
              <a:gd name="connsiteY152" fmla="*/ 1115544 h 4980074"/>
              <a:gd name="connsiteX153" fmla="*/ 885334 w 4980410"/>
              <a:gd name="connsiteY153" fmla="*/ 1015196 h 4980074"/>
              <a:gd name="connsiteX154" fmla="*/ 893112 w 4980410"/>
              <a:gd name="connsiteY154" fmla="*/ 945486 h 4980074"/>
              <a:gd name="connsiteX155" fmla="*/ 789542 w 4980410"/>
              <a:gd name="connsiteY155" fmla="*/ 719937 h 4980074"/>
              <a:gd name="connsiteX156" fmla="*/ 804010 w 4980410"/>
              <a:gd name="connsiteY156" fmla="*/ 656055 h 4980074"/>
              <a:gd name="connsiteX157" fmla="*/ 928553 w 4980410"/>
              <a:gd name="connsiteY157" fmla="*/ 546862 h 4980074"/>
              <a:gd name="connsiteX158" fmla="*/ 997401 w 4980410"/>
              <a:gd name="connsiteY158" fmla="*/ 542122 h 4980074"/>
              <a:gd name="connsiteX159" fmla="*/ 1208030 w 4980410"/>
              <a:gd name="connsiteY159" fmla="*/ 678547 h 4980074"/>
              <a:gd name="connsiteX160" fmla="*/ 1277310 w 4980410"/>
              <a:gd name="connsiteY160" fmla="*/ 680066 h 4980074"/>
              <a:gd name="connsiteX161" fmla="*/ 1391489 w 4980410"/>
              <a:gd name="connsiteY161" fmla="*/ 603030 h 4980074"/>
              <a:gd name="connsiteX162" fmla="*/ 1418906 w 4980410"/>
              <a:gd name="connsiteY162" fmla="*/ 544544 h 4980074"/>
              <a:gd name="connsiteX163" fmla="*/ 1389151 w 4980410"/>
              <a:gd name="connsiteY163" fmla="*/ 295048 h 4980074"/>
              <a:gd name="connsiteX164" fmla="*/ 1416567 w 4980410"/>
              <a:gd name="connsiteY164" fmla="*/ 236563 h 4980074"/>
              <a:gd name="connsiteX165" fmla="*/ 1569163 w 4980410"/>
              <a:gd name="connsiteY165" fmla="*/ 169459 h 4980074"/>
              <a:gd name="connsiteX166" fmla="*/ 1633045 w 4980410"/>
              <a:gd name="connsiteY166" fmla="*/ 183927 h 4980074"/>
              <a:gd name="connsiteX167" fmla="*/ 1797481 w 4980410"/>
              <a:gd name="connsiteY167" fmla="*/ 380130 h 4980074"/>
              <a:gd name="connsiteX168" fmla="*/ 1861794 w 4980410"/>
              <a:gd name="connsiteY168" fmla="*/ 400856 h 4980074"/>
              <a:gd name="connsiteX169" fmla="*/ 1991078 w 4980410"/>
              <a:gd name="connsiteY169" fmla="*/ 360512 h 4980074"/>
              <a:gd name="connsiteX170" fmla="*/ 2038133 w 4980410"/>
              <a:gd name="connsiteY170" fmla="*/ 313252 h 4980074"/>
              <a:gd name="connsiteX171" fmla="*/ 2083916 w 4980410"/>
              <a:gd name="connsiteY171" fmla="*/ 64843 h 4980074"/>
              <a:gd name="connsiteX172" fmla="*/ 2130972 w 4980410"/>
              <a:gd name="connsiteY172" fmla="*/ 17583 h 4980074"/>
              <a:gd name="connsiteX173" fmla="*/ 2293273 w 4980410"/>
              <a:gd name="connsiteY173" fmla="*/ 120 h 498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4980410" h="4980074">
                <a:moveTo>
                  <a:pt x="2489382" y="571193"/>
                </a:moveTo>
                <a:cubicBezTo>
                  <a:pt x="1433405" y="571193"/>
                  <a:pt x="577366" y="1427232"/>
                  <a:pt x="577366" y="2483209"/>
                </a:cubicBezTo>
                <a:cubicBezTo>
                  <a:pt x="577366" y="3539186"/>
                  <a:pt x="1433405" y="4395225"/>
                  <a:pt x="2489382" y="4395225"/>
                </a:cubicBezTo>
                <a:cubicBezTo>
                  <a:pt x="3545359" y="4395225"/>
                  <a:pt x="4401398" y="3539186"/>
                  <a:pt x="4401398" y="2483209"/>
                </a:cubicBezTo>
                <a:cubicBezTo>
                  <a:pt x="4401398" y="1427232"/>
                  <a:pt x="3545359" y="571193"/>
                  <a:pt x="2489382" y="571193"/>
                </a:cubicBezTo>
                <a:close/>
                <a:moveTo>
                  <a:pt x="2293273" y="120"/>
                </a:moveTo>
                <a:cubicBezTo>
                  <a:pt x="2318309" y="-1604"/>
                  <a:pt x="2344638" y="15450"/>
                  <a:pt x="2352189" y="33796"/>
                </a:cubicBezTo>
                <a:cubicBezTo>
                  <a:pt x="2352189" y="33796"/>
                  <a:pt x="2352189" y="33796"/>
                  <a:pt x="2449931" y="266034"/>
                </a:cubicBezTo>
                <a:cubicBezTo>
                  <a:pt x="2457483" y="284380"/>
                  <a:pt x="2483812" y="301433"/>
                  <a:pt x="2503019" y="306399"/>
                </a:cubicBezTo>
                <a:cubicBezTo>
                  <a:pt x="2503019" y="306399"/>
                  <a:pt x="2503019" y="306399"/>
                  <a:pt x="2641578" y="309436"/>
                </a:cubicBezTo>
                <a:cubicBezTo>
                  <a:pt x="2660355" y="308144"/>
                  <a:pt x="2690788" y="293471"/>
                  <a:pt x="2702013" y="273832"/>
                </a:cubicBezTo>
                <a:cubicBezTo>
                  <a:pt x="2702013" y="273832"/>
                  <a:pt x="2702013" y="273832"/>
                  <a:pt x="2812541" y="52409"/>
                </a:cubicBezTo>
                <a:cubicBezTo>
                  <a:pt x="2823766" y="32771"/>
                  <a:pt x="2847940" y="18529"/>
                  <a:pt x="2873406" y="23064"/>
                </a:cubicBezTo>
                <a:cubicBezTo>
                  <a:pt x="2873406" y="23064"/>
                  <a:pt x="2873406" y="23064"/>
                  <a:pt x="3032466" y="49845"/>
                </a:cubicBezTo>
                <a:cubicBezTo>
                  <a:pt x="3057933" y="54380"/>
                  <a:pt x="3078433" y="78123"/>
                  <a:pt x="3080157" y="103159"/>
                </a:cubicBezTo>
                <a:cubicBezTo>
                  <a:pt x="3080157" y="103159"/>
                  <a:pt x="3080157" y="103159"/>
                  <a:pt x="3103653" y="353086"/>
                </a:cubicBezTo>
                <a:cubicBezTo>
                  <a:pt x="3104946" y="371863"/>
                  <a:pt x="3125447" y="395606"/>
                  <a:pt x="3145085" y="406831"/>
                </a:cubicBezTo>
                <a:cubicBezTo>
                  <a:pt x="3145085" y="406831"/>
                  <a:pt x="3145085" y="406831"/>
                  <a:pt x="3273712" y="448284"/>
                </a:cubicBezTo>
                <a:cubicBezTo>
                  <a:pt x="3299609" y="459078"/>
                  <a:pt x="3324214" y="451096"/>
                  <a:pt x="3341699" y="431026"/>
                </a:cubicBezTo>
                <a:cubicBezTo>
                  <a:pt x="3341699" y="431026"/>
                  <a:pt x="3341699" y="431026"/>
                  <a:pt x="3518263" y="255365"/>
                </a:cubicBezTo>
                <a:cubicBezTo>
                  <a:pt x="3529488" y="235727"/>
                  <a:pt x="3560783" y="233572"/>
                  <a:pt x="3580422" y="244797"/>
                </a:cubicBezTo>
                <a:cubicBezTo>
                  <a:pt x="3580422" y="244797"/>
                  <a:pt x="3580422" y="244797"/>
                  <a:pt x="3730411" y="322511"/>
                </a:cubicBezTo>
                <a:cubicBezTo>
                  <a:pt x="3750049" y="333736"/>
                  <a:pt x="3764291" y="357910"/>
                  <a:pt x="3759325" y="377118"/>
                </a:cubicBezTo>
                <a:cubicBezTo>
                  <a:pt x="3759325" y="377118"/>
                  <a:pt x="3759325" y="377118"/>
                  <a:pt x="3707283" y="625957"/>
                </a:cubicBezTo>
                <a:cubicBezTo>
                  <a:pt x="3702316" y="645165"/>
                  <a:pt x="3710730" y="676029"/>
                  <a:pt x="3730369" y="687254"/>
                </a:cubicBezTo>
                <a:cubicBezTo>
                  <a:pt x="3730369" y="687254"/>
                  <a:pt x="3730369" y="687254"/>
                  <a:pt x="3842804" y="767554"/>
                </a:cubicBezTo>
                <a:cubicBezTo>
                  <a:pt x="3856615" y="785469"/>
                  <a:pt x="3887909" y="783314"/>
                  <a:pt x="3912514" y="775331"/>
                </a:cubicBezTo>
                <a:cubicBezTo>
                  <a:pt x="3912514" y="775331"/>
                  <a:pt x="3912514" y="775331"/>
                  <a:pt x="4130511" y="653416"/>
                </a:cubicBezTo>
                <a:cubicBezTo>
                  <a:pt x="4148857" y="645864"/>
                  <a:pt x="4180583" y="649968"/>
                  <a:pt x="4193962" y="661625"/>
                </a:cubicBezTo>
                <a:cubicBezTo>
                  <a:pt x="4193962" y="661625"/>
                  <a:pt x="4193962" y="661625"/>
                  <a:pt x="4308983" y="779478"/>
                </a:cubicBezTo>
                <a:cubicBezTo>
                  <a:pt x="4329053" y="796962"/>
                  <a:pt x="4331208" y="828257"/>
                  <a:pt x="4319982" y="847895"/>
                </a:cubicBezTo>
                <a:cubicBezTo>
                  <a:pt x="4319982" y="847895"/>
                  <a:pt x="4319982" y="847895"/>
                  <a:pt x="4202765" y="1063490"/>
                </a:cubicBezTo>
                <a:cubicBezTo>
                  <a:pt x="4191540" y="1083129"/>
                  <a:pt x="4193694" y="1114424"/>
                  <a:pt x="4207505" y="1132339"/>
                </a:cubicBezTo>
                <a:cubicBezTo>
                  <a:pt x="4207505" y="1132339"/>
                  <a:pt x="4207505" y="1132339"/>
                  <a:pt x="4284110" y="1240260"/>
                </a:cubicBezTo>
                <a:cubicBezTo>
                  <a:pt x="4297921" y="1258175"/>
                  <a:pt x="4330509" y="1274797"/>
                  <a:pt x="4348855" y="1267245"/>
                </a:cubicBezTo>
                <a:cubicBezTo>
                  <a:pt x="4348855" y="1267245"/>
                  <a:pt x="4348855" y="1267245"/>
                  <a:pt x="4597058" y="1218713"/>
                </a:cubicBezTo>
                <a:cubicBezTo>
                  <a:pt x="4615404" y="1211162"/>
                  <a:pt x="4647992" y="1227784"/>
                  <a:pt x="4655544" y="1246130"/>
                </a:cubicBezTo>
                <a:cubicBezTo>
                  <a:pt x="4655544" y="1246130"/>
                  <a:pt x="4655544" y="1246130"/>
                  <a:pt x="4734734" y="1391604"/>
                </a:cubicBezTo>
                <a:cubicBezTo>
                  <a:pt x="4742286" y="1409950"/>
                  <a:pt x="4738182" y="1441676"/>
                  <a:pt x="4720267" y="1455487"/>
                </a:cubicBezTo>
                <a:cubicBezTo>
                  <a:pt x="4720267" y="1455487"/>
                  <a:pt x="4720267" y="1455487"/>
                  <a:pt x="4543702" y="1631148"/>
                </a:cubicBezTo>
                <a:cubicBezTo>
                  <a:pt x="4525787" y="1644958"/>
                  <a:pt x="4521683" y="1676684"/>
                  <a:pt x="4529666" y="1701289"/>
                </a:cubicBezTo>
                <a:cubicBezTo>
                  <a:pt x="4529666" y="1701289"/>
                  <a:pt x="4529666" y="1701289"/>
                  <a:pt x="4569579" y="1824314"/>
                </a:cubicBezTo>
                <a:cubicBezTo>
                  <a:pt x="4577561" y="1848918"/>
                  <a:pt x="4603890" y="1865972"/>
                  <a:pt x="4629357" y="1870507"/>
                </a:cubicBezTo>
                <a:cubicBezTo>
                  <a:pt x="4629357" y="1870507"/>
                  <a:pt x="4629357" y="1870507"/>
                  <a:pt x="4876042" y="1891254"/>
                </a:cubicBezTo>
                <a:cubicBezTo>
                  <a:pt x="4901509" y="1895790"/>
                  <a:pt x="4921578" y="1913274"/>
                  <a:pt x="4923302" y="1938309"/>
                </a:cubicBezTo>
                <a:lnTo>
                  <a:pt x="4959542" y="2099319"/>
                </a:lnTo>
                <a:cubicBezTo>
                  <a:pt x="4961266" y="2124354"/>
                  <a:pt x="4950472" y="2150252"/>
                  <a:pt x="4925867" y="2158235"/>
                </a:cubicBezTo>
                <a:cubicBezTo>
                  <a:pt x="4925867" y="2158235"/>
                  <a:pt x="4925867" y="2158235"/>
                  <a:pt x="4707439" y="2273892"/>
                </a:cubicBezTo>
                <a:cubicBezTo>
                  <a:pt x="4682834" y="2281874"/>
                  <a:pt x="4665781" y="2308203"/>
                  <a:pt x="4667505" y="2333239"/>
                </a:cubicBezTo>
                <a:cubicBezTo>
                  <a:pt x="4667505" y="2333239"/>
                  <a:pt x="4667505" y="2333239"/>
                  <a:pt x="4676985" y="2470936"/>
                </a:cubicBezTo>
                <a:cubicBezTo>
                  <a:pt x="4678278" y="2489713"/>
                  <a:pt x="4692519" y="2513887"/>
                  <a:pt x="4712158" y="2525112"/>
                </a:cubicBezTo>
                <a:cubicBezTo>
                  <a:pt x="4712158" y="2525112"/>
                  <a:pt x="4712158" y="2525112"/>
                  <a:pt x="4945238" y="2622260"/>
                </a:cubicBezTo>
                <a:cubicBezTo>
                  <a:pt x="4964445" y="2627226"/>
                  <a:pt x="4979118" y="2657659"/>
                  <a:pt x="4980410" y="2676435"/>
                </a:cubicBezTo>
                <a:cubicBezTo>
                  <a:pt x="4980410" y="2676435"/>
                  <a:pt x="4980410" y="2676435"/>
                  <a:pt x="4960320" y="2841323"/>
                </a:cubicBezTo>
                <a:cubicBezTo>
                  <a:pt x="4955785" y="2866790"/>
                  <a:pt x="4938300" y="2886859"/>
                  <a:pt x="4913265" y="2888583"/>
                </a:cubicBezTo>
                <a:cubicBezTo>
                  <a:pt x="4913265" y="2888583"/>
                  <a:pt x="4913265" y="2888583"/>
                  <a:pt x="4671320" y="2936684"/>
                </a:cubicBezTo>
                <a:cubicBezTo>
                  <a:pt x="4646284" y="2938408"/>
                  <a:pt x="4622542" y="2958908"/>
                  <a:pt x="4618006" y="2984375"/>
                </a:cubicBezTo>
                <a:cubicBezTo>
                  <a:pt x="4618006" y="2984375"/>
                  <a:pt x="4618006" y="2984375"/>
                  <a:pt x="4582812" y="3112571"/>
                </a:cubicBezTo>
                <a:cubicBezTo>
                  <a:pt x="4577846" y="3131779"/>
                  <a:pt x="4586259" y="3162643"/>
                  <a:pt x="4606329" y="3180127"/>
                </a:cubicBezTo>
                <a:cubicBezTo>
                  <a:pt x="4606329" y="3180127"/>
                  <a:pt x="4606329" y="3180127"/>
                  <a:pt x="4793215" y="3337052"/>
                </a:cubicBezTo>
                <a:cubicBezTo>
                  <a:pt x="4813285" y="3354536"/>
                  <a:pt x="4821267" y="3379142"/>
                  <a:pt x="4810473" y="3405039"/>
                </a:cubicBezTo>
                <a:cubicBezTo>
                  <a:pt x="4810473" y="3405039"/>
                  <a:pt x="4810473" y="3405039"/>
                  <a:pt x="4745277" y="3554166"/>
                </a:cubicBezTo>
                <a:cubicBezTo>
                  <a:pt x="4734052" y="3573805"/>
                  <a:pt x="4709878" y="3588047"/>
                  <a:pt x="4691101" y="3589339"/>
                </a:cubicBezTo>
                <a:cubicBezTo>
                  <a:pt x="4691101" y="3589339"/>
                  <a:pt x="4691101" y="3589339"/>
                  <a:pt x="4437295" y="3556505"/>
                </a:cubicBezTo>
                <a:cubicBezTo>
                  <a:pt x="4418087" y="3551539"/>
                  <a:pt x="4387655" y="3566211"/>
                  <a:pt x="4376429" y="3585850"/>
                </a:cubicBezTo>
                <a:cubicBezTo>
                  <a:pt x="4376429" y="3585850"/>
                  <a:pt x="4376429" y="3585850"/>
                  <a:pt x="4308648" y="3697423"/>
                </a:cubicBezTo>
                <a:cubicBezTo>
                  <a:pt x="4291164" y="3717493"/>
                  <a:pt x="4293318" y="3748788"/>
                  <a:pt x="4307129" y="3766703"/>
                </a:cubicBezTo>
                <a:cubicBezTo>
                  <a:pt x="4307129" y="3766703"/>
                  <a:pt x="4307129" y="3766703"/>
                  <a:pt x="4441132" y="3977579"/>
                </a:cubicBezTo>
                <a:cubicBezTo>
                  <a:pt x="4454943" y="3995494"/>
                  <a:pt x="4450838" y="4027219"/>
                  <a:pt x="4439613" y="4046858"/>
                </a:cubicBezTo>
                <a:cubicBezTo>
                  <a:pt x="4439613" y="4046858"/>
                  <a:pt x="4439613" y="4046858"/>
                  <a:pt x="4328450" y="4167707"/>
                </a:cubicBezTo>
                <a:cubicBezTo>
                  <a:pt x="4317225" y="4187346"/>
                  <a:pt x="4286361" y="4195760"/>
                  <a:pt x="4266722" y="4184534"/>
                </a:cubicBezTo>
                <a:cubicBezTo>
                  <a:pt x="4266722" y="4184534"/>
                  <a:pt x="4266722" y="4184534"/>
                  <a:pt x="4039471" y="4080696"/>
                </a:cubicBezTo>
                <a:cubicBezTo>
                  <a:pt x="4019832" y="4069471"/>
                  <a:pt x="3988968" y="4077885"/>
                  <a:pt x="3971053" y="4091696"/>
                </a:cubicBezTo>
                <a:cubicBezTo>
                  <a:pt x="3971053" y="4091696"/>
                  <a:pt x="3971053" y="4091696"/>
                  <a:pt x="3870253" y="4180388"/>
                </a:cubicBezTo>
                <a:cubicBezTo>
                  <a:pt x="3852338" y="4194199"/>
                  <a:pt x="3841975" y="4226355"/>
                  <a:pt x="3849526" y="4244701"/>
                </a:cubicBezTo>
                <a:cubicBezTo>
                  <a:pt x="3849526" y="4244701"/>
                  <a:pt x="3849526" y="4244701"/>
                  <a:pt x="3916404" y="4485353"/>
                </a:cubicBezTo>
                <a:cubicBezTo>
                  <a:pt x="3924387" y="4509958"/>
                  <a:pt x="3913593" y="4535856"/>
                  <a:pt x="3889419" y="4550097"/>
                </a:cubicBezTo>
                <a:cubicBezTo>
                  <a:pt x="3889419" y="4550097"/>
                  <a:pt x="3889419" y="4550097"/>
                  <a:pt x="3750634" y="4635116"/>
                </a:cubicBezTo>
                <a:cubicBezTo>
                  <a:pt x="3732719" y="4648927"/>
                  <a:pt x="3700993" y="4644822"/>
                  <a:pt x="3687614" y="4633166"/>
                </a:cubicBezTo>
                <a:cubicBezTo>
                  <a:pt x="3687614" y="4633166"/>
                  <a:pt x="3687614" y="4633166"/>
                  <a:pt x="3499866" y="4463723"/>
                </a:cubicBezTo>
                <a:cubicBezTo>
                  <a:pt x="3480227" y="4452498"/>
                  <a:pt x="3448501" y="4448394"/>
                  <a:pt x="3430155" y="4455945"/>
                </a:cubicBezTo>
                <a:cubicBezTo>
                  <a:pt x="3430155" y="4455945"/>
                  <a:pt x="3430155" y="4455945"/>
                  <a:pt x="3307993" y="4508376"/>
                </a:cubicBezTo>
                <a:cubicBezTo>
                  <a:pt x="3283388" y="4516359"/>
                  <a:pt x="3266335" y="4542688"/>
                  <a:pt x="3268058" y="4567724"/>
                </a:cubicBezTo>
                <a:cubicBezTo>
                  <a:pt x="3268058" y="4567724"/>
                  <a:pt x="3268058" y="4567724"/>
                  <a:pt x="3266088" y="4813115"/>
                </a:cubicBezTo>
                <a:cubicBezTo>
                  <a:pt x="3261553" y="4838582"/>
                  <a:pt x="3244500" y="4864911"/>
                  <a:pt x="3219464" y="4866635"/>
                </a:cubicBezTo>
                <a:cubicBezTo>
                  <a:pt x="3219464" y="4866635"/>
                  <a:pt x="3219464" y="4866635"/>
                  <a:pt x="3065144" y="4908703"/>
                </a:cubicBezTo>
                <a:cubicBezTo>
                  <a:pt x="3040540" y="4916685"/>
                  <a:pt x="3014642" y="4905891"/>
                  <a:pt x="3000831" y="4887976"/>
                </a:cubicBezTo>
                <a:cubicBezTo>
                  <a:pt x="3000831" y="4887976"/>
                  <a:pt x="3000831" y="4887976"/>
                  <a:pt x="2873087" y="4676669"/>
                </a:cubicBezTo>
                <a:cubicBezTo>
                  <a:pt x="2858846" y="4652496"/>
                  <a:pt x="2832948" y="4641701"/>
                  <a:pt x="2807912" y="4643425"/>
                </a:cubicBezTo>
                <a:cubicBezTo>
                  <a:pt x="2807912" y="4643425"/>
                  <a:pt x="2807912" y="4643425"/>
                  <a:pt x="2676905" y="4658733"/>
                </a:cubicBezTo>
                <a:cubicBezTo>
                  <a:pt x="2651869" y="4660457"/>
                  <a:pt x="2628126" y="4680958"/>
                  <a:pt x="2623160" y="4700165"/>
                </a:cubicBezTo>
                <a:cubicBezTo>
                  <a:pt x="2623160" y="4700165"/>
                  <a:pt x="2623160" y="4700165"/>
                  <a:pt x="2538961" y="4938642"/>
                </a:cubicBezTo>
                <a:cubicBezTo>
                  <a:pt x="2534426" y="4964109"/>
                  <a:pt x="2510252" y="4978350"/>
                  <a:pt x="2485216" y="4980074"/>
                </a:cubicBezTo>
                <a:cubicBezTo>
                  <a:pt x="2485216" y="4980074"/>
                  <a:pt x="2485216" y="4980074"/>
                  <a:pt x="2321190" y="4972501"/>
                </a:cubicBezTo>
                <a:cubicBezTo>
                  <a:pt x="2301983" y="4967535"/>
                  <a:pt x="2275654" y="4950482"/>
                  <a:pt x="2268103" y="4932136"/>
                </a:cubicBezTo>
                <a:cubicBezTo>
                  <a:pt x="2268103" y="4932136"/>
                  <a:pt x="2268103" y="4932136"/>
                  <a:pt x="2207053" y="4684794"/>
                </a:cubicBezTo>
                <a:cubicBezTo>
                  <a:pt x="2205760" y="4666017"/>
                  <a:pt x="2179000" y="4642705"/>
                  <a:pt x="2159793" y="4637739"/>
                </a:cubicBezTo>
                <a:cubicBezTo>
                  <a:pt x="2159793" y="4637739"/>
                  <a:pt x="2159793" y="4637739"/>
                  <a:pt x="2026200" y="4615494"/>
                </a:cubicBezTo>
                <a:cubicBezTo>
                  <a:pt x="2000733" y="4610958"/>
                  <a:pt x="1976559" y="4625200"/>
                  <a:pt x="1958644" y="4639011"/>
                </a:cubicBezTo>
                <a:cubicBezTo>
                  <a:pt x="1958644" y="4639011"/>
                  <a:pt x="1958644" y="4639011"/>
                  <a:pt x="1815529" y="4843812"/>
                </a:cubicBezTo>
                <a:cubicBezTo>
                  <a:pt x="1804303" y="4863451"/>
                  <a:pt x="1773440" y="4871864"/>
                  <a:pt x="1754232" y="4866898"/>
                </a:cubicBezTo>
                <a:cubicBezTo>
                  <a:pt x="1754232" y="4866898"/>
                  <a:pt x="1754232" y="4866898"/>
                  <a:pt x="1599277" y="4808392"/>
                </a:cubicBezTo>
                <a:cubicBezTo>
                  <a:pt x="1573810" y="4803856"/>
                  <a:pt x="1559568" y="4779682"/>
                  <a:pt x="1557845" y="4754647"/>
                </a:cubicBezTo>
                <a:cubicBezTo>
                  <a:pt x="1557845" y="4754647"/>
                  <a:pt x="1557845" y="4754647"/>
                  <a:pt x="1572333" y="4508393"/>
                </a:cubicBezTo>
                <a:cubicBezTo>
                  <a:pt x="1576868" y="4482926"/>
                  <a:pt x="1555937" y="4452924"/>
                  <a:pt x="1536729" y="4447958"/>
                </a:cubicBezTo>
                <a:cubicBezTo>
                  <a:pt x="1536729" y="4447958"/>
                  <a:pt x="1536729" y="4447958"/>
                  <a:pt x="1418897" y="4380607"/>
                </a:cubicBezTo>
                <a:cubicBezTo>
                  <a:pt x="1399258" y="4369382"/>
                  <a:pt x="1367963" y="4371536"/>
                  <a:pt x="1350048" y="4385347"/>
                </a:cubicBezTo>
                <a:cubicBezTo>
                  <a:pt x="1350048" y="4385347"/>
                  <a:pt x="1350048" y="4385347"/>
                  <a:pt x="1152983" y="4537265"/>
                </a:cubicBezTo>
                <a:cubicBezTo>
                  <a:pt x="1135068" y="4551076"/>
                  <a:pt x="1103773" y="4553230"/>
                  <a:pt x="1084134" y="4542005"/>
                </a:cubicBezTo>
                <a:cubicBezTo>
                  <a:pt x="1084134" y="4542005"/>
                  <a:pt x="1084134" y="4542005"/>
                  <a:pt x="951630" y="4444221"/>
                </a:cubicBezTo>
                <a:cubicBezTo>
                  <a:pt x="931560" y="4426738"/>
                  <a:pt x="923577" y="4402132"/>
                  <a:pt x="934371" y="4376235"/>
                </a:cubicBezTo>
                <a:cubicBezTo>
                  <a:pt x="934371" y="4376235"/>
                  <a:pt x="934371" y="4376235"/>
                  <a:pt x="1019001" y="4144018"/>
                </a:cubicBezTo>
                <a:cubicBezTo>
                  <a:pt x="1023967" y="4124810"/>
                  <a:pt x="1021813" y="4093515"/>
                  <a:pt x="1001743" y="4076031"/>
                </a:cubicBezTo>
                <a:cubicBezTo>
                  <a:pt x="1001743" y="4076031"/>
                  <a:pt x="1001743" y="4076031"/>
                  <a:pt x="907223" y="3981921"/>
                </a:cubicBezTo>
                <a:cubicBezTo>
                  <a:pt x="893412" y="3964005"/>
                  <a:pt x="861686" y="3959901"/>
                  <a:pt x="837082" y="3967884"/>
                </a:cubicBezTo>
                <a:cubicBezTo>
                  <a:pt x="837082" y="3967884"/>
                  <a:pt x="837082" y="3967884"/>
                  <a:pt x="603981" y="4053108"/>
                </a:cubicBezTo>
                <a:cubicBezTo>
                  <a:pt x="585636" y="4060659"/>
                  <a:pt x="553479" y="4050296"/>
                  <a:pt x="539668" y="4032381"/>
                </a:cubicBezTo>
                <a:cubicBezTo>
                  <a:pt x="539668" y="4032381"/>
                  <a:pt x="539668" y="4032381"/>
                  <a:pt x="442562" y="3900717"/>
                </a:cubicBezTo>
                <a:cubicBezTo>
                  <a:pt x="428752" y="3882802"/>
                  <a:pt x="432856" y="3851076"/>
                  <a:pt x="444081" y="3831438"/>
                </a:cubicBezTo>
                <a:cubicBezTo>
                  <a:pt x="444081" y="3831438"/>
                  <a:pt x="444081" y="3831438"/>
                  <a:pt x="593886" y="3632465"/>
                </a:cubicBezTo>
                <a:cubicBezTo>
                  <a:pt x="611801" y="3618654"/>
                  <a:pt x="609646" y="3587359"/>
                  <a:pt x="601664" y="3562755"/>
                </a:cubicBezTo>
                <a:cubicBezTo>
                  <a:pt x="601664" y="3562755"/>
                  <a:pt x="601664" y="3562755"/>
                  <a:pt x="537146" y="3447713"/>
                </a:cubicBezTo>
                <a:cubicBezTo>
                  <a:pt x="529594" y="3429367"/>
                  <a:pt x="497006" y="3412745"/>
                  <a:pt x="478229" y="3414037"/>
                </a:cubicBezTo>
                <a:cubicBezTo>
                  <a:pt x="478229" y="3414037"/>
                  <a:pt x="478229" y="3414037"/>
                  <a:pt x="227440" y="3425016"/>
                </a:cubicBezTo>
                <a:cubicBezTo>
                  <a:pt x="202404" y="3426739"/>
                  <a:pt x="182335" y="3409255"/>
                  <a:pt x="174783" y="3390909"/>
                </a:cubicBezTo>
                <a:cubicBezTo>
                  <a:pt x="174783" y="3390909"/>
                  <a:pt x="174783" y="3390909"/>
                  <a:pt x="119766" y="3231193"/>
                </a:cubicBezTo>
                <a:cubicBezTo>
                  <a:pt x="112214" y="3212847"/>
                  <a:pt x="116319" y="3181121"/>
                  <a:pt x="134234" y="3167311"/>
                </a:cubicBezTo>
                <a:cubicBezTo>
                  <a:pt x="134234" y="3167311"/>
                  <a:pt x="134234" y="3167311"/>
                  <a:pt x="338420" y="3027480"/>
                </a:cubicBezTo>
                <a:cubicBezTo>
                  <a:pt x="356335" y="3013669"/>
                  <a:pt x="372957" y="2981082"/>
                  <a:pt x="364974" y="2956477"/>
                </a:cubicBezTo>
                <a:cubicBezTo>
                  <a:pt x="364974" y="2956477"/>
                  <a:pt x="364974" y="2956477"/>
                  <a:pt x="343407" y="2825900"/>
                </a:cubicBezTo>
                <a:cubicBezTo>
                  <a:pt x="335855" y="2807555"/>
                  <a:pt x="315354" y="2783811"/>
                  <a:pt x="296147" y="2778845"/>
                </a:cubicBezTo>
                <a:cubicBezTo>
                  <a:pt x="296147" y="2778845"/>
                  <a:pt x="296147" y="2778845"/>
                  <a:pt x="52704" y="2713854"/>
                </a:cubicBezTo>
                <a:cubicBezTo>
                  <a:pt x="27237" y="2709319"/>
                  <a:pt x="6737" y="2685576"/>
                  <a:pt x="11703" y="2666368"/>
                </a:cubicBezTo>
                <a:cubicBezTo>
                  <a:pt x="11703" y="2666368"/>
                  <a:pt x="11703" y="2666368"/>
                  <a:pt x="68" y="2497376"/>
                </a:cubicBezTo>
                <a:cubicBezTo>
                  <a:pt x="-1225" y="2478599"/>
                  <a:pt x="15828" y="2452271"/>
                  <a:pt x="40433" y="2444288"/>
                </a:cubicBezTo>
                <a:cubicBezTo>
                  <a:pt x="40433" y="2444288"/>
                  <a:pt x="40433" y="2444288"/>
                  <a:pt x="273964" y="2365323"/>
                </a:cubicBezTo>
                <a:cubicBezTo>
                  <a:pt x="298569" y="2357341"/>
                  <a:pt x="315622" y="2331012"/>
                  <a:pt x="320588" y="2311804"/>
                </a:cubicBezTo>
                <a:cubicBezTo>
                  <a:pt x="320588" y="2311804"/>
                  <a:pt x="320588" y="2311804"/>
                  <a:pt x="336575" y="2178642"/>
                </a:cubicBezTo>
                <a:cubicBezTo>
                  <a:pt x="341110" y="2153176"/>
                  <a:pt x="326868" y="2129002"/>
                  <a:pt x="306799" y="2111518"/>
                </a:cubicBezTo>
                <a:cubicBezTo>
                  <a:pt x="306799" y="2111518"/>
                  <a:pt x="306799" y="2111518"/>
                  <a:pt x="90773" y="1988041"/>
                </a:cubicBezTo>
                <a:cubicBezTo>
                  <a:pt x="71134" y="1976816"/>
                  <a:pt x="62720" y="1945952"/>
                  <a:pt x="67687" y="1926744"/>
                </a:cubicBezTo>
                <a:cubicBezTo>
                  <a:pt x="67687" y="1926744"/>
                  <a:pt x="67687" y="1926744"/>
                  <a:pt x="106985" y="1766823"/>
                </a:cubicBezTo>
                <a:cubicBezTo>
                  <a:pt x="117779" y="1740925"/>
                  <a:pt x="135263" y="1720855"/>
                  <a:pt x="160730" y="1725391"/>
                </a:cubicBezTo>
                <a:cubicBezTo>
                  <a:pt x="160730" y="1725391"/>
                  <a:pt x="160730" y="1725391"/>
                  <a:pt x="411519" y="1714412"/>
                </a:cubicBezTo>
                <a:cubicBezTo>
                  <a:pt x="430727" y="1719379"/>
                  <a:pt x="460729" y="1698447"/>
                  <a:pt x="471954" y="1678808"/>
                </a:cubicBezTo>
                <a:cubicBezTo>
                  <a:pt x="471954" y="1678808"/>
                  <a:pt x="471954" y="1678808"/>
                  <a:pt x="520097" y="1556010"/>
                </a:cubicBezTo>
                <a:cubicBezTo>
                  <a:pt x="531322" y="1536371"/>
                  <a:pt x="529168" y="1505076"/>
                  <a:pt x="509098" y="1487592"/>
                </a:cubicBezTo>
                <a:cubicBezTo>
                  <a:pt x="509098" y="1487592"/>
                  <a:pt x="509098" y="1487592"/>
                  <a:pt x="345093" y="1297648"/>
                </a:cubicBezTo>
                <a:cubicBezTo>
                  <a:pt x="331282" y="1279733"/>
                  <a:pt x="329559" y="1254697"/>
                  <a:pt x="340784" y="1235058"/>
                </a:cubicBezTo>
                <a:cubicBezTo>
                  <a:pt x="340784" y="1235058"/>
                  <a:pt x="340784" y="1235058"/>
                  <a:pt x="425188" y="1090897"/>
                </a:cubicBezTo>
                <a:cubicBezTo>
                  <a:pt x="436413" y="1071259"/>
                  <a:pt x="467277" y="1062845"/>
                  <a:pt x="486485" y="1067811"/>
                </a:cubicBezTo>
                <a:cubicBezTo>
                  <a:pt x="486485" y="1067811"/>
                  <a:pt x="486485" y="1067811"/>
                  <a:pt x="730358" y="1139061"/>
                </a:cubicBezTo>
                <a:cubicBezTo>
                  <a:pt x="749566" y="1144028"/>
                  <a:pt x="780430" y="1135614"/>
                  <a:pt x="797914" y="1115544"/>
                </a:cubicBezTo>
                <a:cubicBezTo>
                  <a:pt x="797914" y="1115544"/>
                  <a:pt x="797914" y="1115544"/>
                  <a:pt x="885334" y="1015196"/>
                </a:cubicBezTo>
                <a:cubicBezTo>
                  <a:pt x="896559" y="995557"/>
                  <a:pt x="900663" y="963832"/>
                  <a:pt x="893112" y="945486"/>
                </a:cubicBezTo>
                <a:cubicBezTo>
                  <a:pt x="893112" y="945486"/>
                  <a:pt x="893112" y="945486"/>
                  <a:pt x="789542" y="719937"/>
                </a:cubicBezTo>
                <a:cubicBezTo>
                  <a:pt x="781559" y="695332"/>
                  <a:pt x="786094" y="669866"/>
                  <a:pt x="804010" y="656055"/>
                </a:cubicBezTo>
                <a:cubicBezTo>
                  <a:pt x="804010" y="656055"/>
                  <a:pt x="804010" y="656055"/>
                  <a:pt x="928553" y="546862"/>
                </a:cubicBezTo>
                <a:cubicBezTo>
                  <a:pt x="946468" y="533052"/>
                  <a:pt x="977762" y="530897"/>
                  <a:pt x="997401" y="542122"/>
                </a:cubicBezTo>
                <a:cubicBezTo>
                  <a:pt x="997401" y="542122"/>
                  <a:pt x="997401" y="542122"/>
                  <a:pt x="1208030" y="678547"/>
                </a:cubicBezTo>
                <a:cubicBezTo>
                  <a:pt x="1227669" y="689772"/>
                  <a:pt x="1258964" y="687618"/>
                  <a:pt x="1277310" y="680066"/>
                </a:cubicBezTo>
                <a:cubicBezTo>
                  <a:pt x="1277310" y="680066"/>
                  <a:pt x="1277310" y="680066"/>
                  <a:pt x="1391489" y="603030"/>
                </a:cubicBezTo>
                <a:cubicBezTo>
                  <a:pt x="1409835" y="595478"/>
                  <a:pt x="1420199" y="563321"/>
                  <a:pt x="1418906" y="544544"/>
                </a:cubicBezTo>
                <a:cubicBezTo>
                  <a:pt x="1418906" y="544544"/>
                  <a:pt x="1418906" y="544544"/>
                  <a:pt x="1389151" y="295048"/>
                </a:cubicBezTo>
                <a:cubicBezTo>
                  <a:pt x="1381168" y="270443"/>
                  <a:pt x="1398221" y="244115"/>
                  <a:pt x="1416567" y="236563"/>
                </a:cubicBezTo>
                <a:cubicBezTo>
                  <a:pt x="1416567" y="236563"/>
                  <a:pt x="1416567" y="236563"/>
                  <a:pt x="1569163" y="169459"/>
                </a:cubicBezTo>
                <a:cubicBezTo>
                  <a:pt x="1593768" y="161476"/>
                  <a:pt x="1619234" y="166012"/>
                  <a:pt x="1633045" y="183927"/>
                </a:cubicBezTo>
                <a:cubicBezTo>
                  <a:pt x="1633045" y="183927"/>
                  <a:pt x="1633045" y="183927"/>
                  <a:pt x="1797481" y="380130"/>
                </a:cubicBezTo>
                <a:cubicBezTo>
                  <a:pt x="1810861" y="391786"/>
                  <a:pt x="1843017" y="402149"/>
                  <a:pt x="1861794" y="400856"/>
                </a:cubicBezTo>
                <a:cubicBezTo>
                  <a:pt x="1861794" y="400856"/>
                  <a:pt x="1861794" y="400856"/>
                  <a:pt x="1991078" y="360512"/>
                </a:cubicBezTo>
                <a:cubicBezTo>
                  <a:pt x="2016114" y="358788"/>
                  <a:pt x="2033167" y="332460"/>
                  <a:pt x="2038133" y="313252"/>
                </a:cubicBezTo>
                <a:cubicBezTo>
                  <a:pt x="2038133" y="313252"/>
                  <a:pt x="2038133" y="313252"/>
                  <a:pt x="2083916" y="64843"/>
                </a:cubicBezTo>
                <a:cubicBezTo>
                  <a:pt x="2082624" y="46067"/>
                  <a:pt x="2106367" y="25566"/>
                  <a:pt x="2130972" y="17583"/>
                </a:cubicBezTo>
                <a:cubicBezTo>
                  <a:pt x="2130972" y="17583"/>
                  <a:pt x="2130972" y="17583"/>
                  <a:pt x="2293273" y="12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8" tIns="45705" rIns="91408" bIns="45705" rtlCol="0" anchor="ctr"/>
          <a:lstStyle/>
          <a:p>
            <a:pPr algn="ctr" defTabSz="609600"/>
            <a:endParaRPr lang="zh-CN" altLang="en-US" sz="1705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1" name="任意多边形 34"/>
          <p:cNvSpPr/>
          <p:nvPr/>
        </p:nvSpPr>
        <p:spPr bwMode="auto">
          <a:xfrm rot="453485">
            <a:off x="801643" y="1453187"/>
            <a:ext cx="4865280" cy="4869958"/>
          </a:xfrm>
          <a:custGeom>
            <a:avLst/>
            <a:gdLst>
              <a:gd name="connsiteX0" fmla="*/ 2485624 w 4976318"/>
              <a:gd name="connsiteY0" fmla="*/ 578679 h 4981376"/>
              <a:gd name="connsiteX1" fmla="*/ 573608 w 4976318"/>
              <a:gd name="connsiteY1" fmla="*/ 2490695 h 4981376"/>
              <a:gd name="connsiteX2" fmla="*/ 2485624 w 4976318"/>
              <a:gd name="connsiteY2" fmla="*/ 4402711 h 4981376"/>
              <a:gd name="connsiteX3" fmla="*/ 4397640 w 4976318"/>
              <a:gd name="connsiteY3" fmla="*/ 2490695 h 4981376"/>
              <a:gd name="connsiteX4" fmla="*/ 2485624 w 4976318"/>
              <a:gd name="connsiteY4" fmla="*/ 578679 h 4981376"/>
              <a:gd name="connsiteX5" fmla="*/ 2460535 w 4976318"/>
              <a:gd name="connsiteY5" fmla="*/ 0 h 4981376"/>
              <a:gd name="connsiteX6" fmla="*/ 2516999 w 4976318"/>
              <a:gd name="connsiteY6" fmla="*/ 37643 h 4981376"/>
              <a:gd name="connsiteX7" fmla="*/ 2598558 w 4976318"/>
              <a:gd name="connsiteY7" fmla="*/ 276046 h 4981376"/>
              <a:gd name="connsiteX8" fmla="*/ 2648748 w 4976318"/>
              <a:gd name="connsiteY8" fmla="*/ 319963 h 4981376"/>
              <a:gd name="connsiteX9" fmla="*/ 2786771 w 4976318"/>
              <a:gd name="connsiteY9" fmla="*/ 332510 h 4981376"/>
              <a:gd name="connsiteX10" fmla="*/ 2849509 w 4976318"/>
              <a:gd name="connsiteY10" fmla="*/ 301141 h 4981376"/>
              <a:gd name="connsiteX11" fmla="*/ 2974984 w 4976318"/>
              <a:gd name="connsiteY11" fmla="*/ 87833 h 4981376"/>
              <a:gd name="connsiteX12" fmla="*/ 3037722 w 4976318"/>
              <a:gd name="connsiteY12" fmla="*/ 62738 h 4981376"/>
              <a:gd name="connsiteX13" fmla="*/ 3194567 w 4976318"/>
              <a:gd name="connsiteY13" fmla="*/ 100380 h 4981376"/>
              <a:gd name="connsiteX14" fmla="*/ 3238483 w 4976318"/>
              <a:gd name="connsiteY14" fmla="*/ 156845 h 4981376"/>
              <a:gd name="connsiteX15" fmla="*/ 3244757 w 4976318"/>
              <a:gd name="connsiteY15" fmla="*/ 407795 h 4981376"/>
              <a:gd name="connsiteX16" fmla="*/ 3282399 w 4976318"/>
              <a:gd name="connsiteY16" fmla="*/ 464259 h 4981376"/>
              <a:gd name="connsiteX17" fmla="*/ 3407875 w 4976318"/>
              <a:gd name="connsiteY17" fmla="*/ 514450 h 4981376"/>
              <a:gd name="connsiteX18" fmla="*/ 3476886 w 4976318"/>
              <a:gd name="connsiteY18" fmla="*/ 501902 h 4981376"/>
              <a:gd name="connsiteX19" fmla="*/ 3665100 w 4976318"/>
              <a:gd name="connsiteY19" fmla="*/ 338784 h 4981376"/>
              <a:gd name="connsiteX20" fmla="*/ 3727837 w 4976318"/>
              <a:gd name="connsiteY20" fmla="*/ 332510 h 4981376"/>
              <a:gd name="connsiteX21" fmla="*/ 3872134 w 4976318"/>
              <a:gd name="connsiteY21" fmla="*/ 420343 h 4981376"/>
              <a:gd name="connsiteX22" fmla="*/ 3897229 w 4976318"/>
              <a:gd name="connsiteY22" fmla="*/ 476807 h 4981376"/>
              <a:gd name="connsiteX23" fmla="*/ 3828218 w 4976318"/>
              <a:gd name="connsiteY23" fmla="*/ 721484 h 4981376"/>
              <a:gd name="connsiteX24" fmla="*/ 3847039 w 4976318"/>
              <a:gd name="connsiteY24" fmla="*/ 784222 h 4981376"/>
              <a:gd name="connsiteX25" fmla="*/ 3953693 w 4976318"/>
              <a:gd name="connsiteY25" fmla="*/ 872055 h 4981376"/>
              <a:gd name="connsiteX26" fmla="*/ 4022705 w 4976318"/>
              <a:gd name="connsiteY26" fmla="*/ 884602 h 4981376"/>
              <a:gd name="connsiteX27" fmla="*/ 4248561 w 4976318"/>
              <a:gd name="connsiteY27" fmla="*/ 777948 h 4981376"/>
              <a:gd name="connsiteX28" fmla="*/ 4311298 w 4976318"/>
              <a:gd name="connsiteY28" fmla="*/ 790496 h 4981376"/>
              <a:gd name="connsiteX29" fmla="*/ 4417952 w 4976318"/>
              <a:gd name="connsiteY29" fmla="*/ 915971 h 4981376"/>
              <a:gd name="connsiteX30" fmla="*/ 4424226 w 4976318"/>
              <a:gd name="connsiteY30" fmla="*/ 984983 h 4981376"/>
              <a:gd name="connsiteX31" fmla="*/ 4292477 w 4976318"/>
              <a:gd name="connsiteY31" fmla="*/ 1192017 h 4981376"/>
              <a:gd name="connsiteX32" fmla="*/ 4292477 w 4976318"/>
              <a:gd name="connsiteY32" fmla="*/ 1261029 h 4981376"/>
              <a:gd name="connsiteX33" fmla="*/ 4361488 w 4976318"/>
              <a:gd name="connsiteY33" fmla="*/ 1373957 h 4981376"/>
              <a:gd name="connsiteX34" fmla="*/ 4424226 w 4976318"/>
              <a:gd name="connsiteY34" fmla="*/ 1405325 h 4981376"/>
              <a:gd name="connsiteX35" fmla="*/ 4675177 w 4976318"/>
              <a:gd name="connsiteY35" fmla="*/ 1373957 h 4981376"/>
              <a:gd name="connsiteX36" fmla="*/ 4731641 w 4976318"/>
              <a:gd name="connsiteY36" fmla="*/ 1405325 h 4981376"/>
              <a:gd name="connsiteX37" fmla="*/ 4800653 w 4976318"/>
              <a:gd name="connsiteY37" fmla="*/ 1555896 h 4981376"/>
              <a:gd name="connsiteX38" fmla="*/ 4781831 w 4976318"/>
              <a:gd name="connsiteY38" fmla="*/ 1618634 h 4981376"/>
              <a:gd name="connsiteX39" fmla="*/ 4593618 w 4976318"/>
              <a:gd name="connsiteY39" fmla="*/ 1781752 h 4981376"/>
              <a:gd name="connsiteX40" fmla="*/ 4574797 w 4976318"/>
              <a:gd name="connsiteY40" fmla="*/ 1850763 h 4981376"/>
              <a:gd name="connsiteX41" fmla="*/ 4606166 w 4976318"/>
              <a:gd name="connsiteY41" fmla="*/ 1976239 h 4981376"/>
              <a:gd name="connsiteX42" fmla="*/ 4662630 w 4976318"/>
              <a:gd name="connsiteY42" fmla="*/ 2026429 h 4981376"/>
              <a:gd name="connsiteX43" fmla="*/ 4907307 w 4976318"/>
              <a:gd name="connsiteY43" fmla="*/ 2064072 h 4981376"/>
              <a:gd name="connsiteX44" fmla="*/ 4951223 w 4976318"/>
              <a:gd name="connsiteY44" fmla="*/ 2114262 h 4981376"/>
              <a:gd name="connsiteX45" fmla="*/ 4976318 w 4976318"/>
              <a:gd name="connsiteY45" fmla="*/ 2277380 h 4981376"/>
              <a:gd name="connsiteX46" fmla="*/ 4938676 w 4976318"/>
              <a:gd name="connsiteY46" fmla="*/ 2333844 h 4981376"/>
              <a:gd name="connsiteX47" fmla="*/ 4712820 w 4976318"/>
              <a:gd name="connsiteY47" fmla="*/ 2434224 h 4981376"/>
              <a:gd name="connsiteX48" fmla="*/ 4668903 w 4976318"/>
              <a:gd name="connsiteY48" fmla="*/ 2490688 h 4981376"/>
              <a:gd name="connsiteX49" fmla="*/ 4668903 w 4976318"/>
              <a:gd name="connsiteY49" fmla="*/ 2628711 h 4981376"/>
              <a:gd name="connsiteX50" fmla="*/ 4700272 w 4976318"/>
              <a:gd name="connsiteY50" fmla="*/ 2685175 h 4981376"/>
              <a:gd name="connsiteX51" fmla="*/ 4926128 w 4976318"/>
              <a:gd name="connsiteY51" fmla="*/ 2798103 h 4981376"/>
              <a:gd name="connsiteX52" fmla="*/ 4957497 w 4976318"/>
              <a:gd name="connsiteY52" fmla="*/ 2854567 h 4981376"/>
              <a:gd name="connsiteX53" fmla="*/ 4926128 w 4976318"/>
              <a:gd name="connsiteY53" fmla="*/ 3017685 h 4981376"/>
              <a:gd name="connsiteX54" fmla="*/ 4875938 w 4976318"/>
              <a:gd name="connsiteY54" fmla="*/ 3061601 h 4981376"/>
              <a:gd name="connsiteX55" fmla="*/ 4631261 w 4976318"/>
              <a:gd name="connsiteY55" fmla="*/ 3092970 h 4981376"/>
              <a:gd name="connsiteX56" fmla="*/ 4574797 w 4976318"/>
              <a:gd name="connsiteY56" fmla="*/ 3136887 h 4981376"/>
              <a:gd name="connsiteX57" fmla="*/ 4530880 w 4976318"/>
              <a:gd name="connsiteY57" fmla="*/ 3262362 h 4981376"/>
              <a:gd name="connsiteX58" fmla="*/ 4549702 w 4976318"/>
              <a:gd name="connsiteY58" fmla="*/ 3331374 h 4981376"/>
              <a:gd name="connsiteX59" fmla="*/ 4725367 w 4976318"/>
              <a:gd name="connsiteY59" fmla="*/ 3500766 h 4981376"/>
              <a:gd name="connsiteX60" fmla="*/ 4737915 w 4976318"/>
              <a:gd name="connsiteY60" fmla="*/ 3569777 h 4981376"/>
              <a:gd name="connsiteX61" fmla="*/ 4662630 w 4976318"/>
              <a:gd name="connsiteY61" fmla="*/ 3714074 h 4981376"/>
              <a:gd name="connsiteX62" fmla="*/ 4606166 w 4976318"/>
              <a:gd name="connsiteY62" fmla="*/ 3745443 h 4981376"/>
              <a:gd name="connsiteX63" fmla="*/ 4355215 w 4976318"/>
              <a:gd name="connsiteY63" fmla="*/ 3695253 h 4981376"/>
              <a:gd name="connsiteX64" fmla="*/ 4292477 w 4976318"/>
              <a:gd name="connsiteY64" fmla="*/ 3720348 h 4981376"/>
              <a:gd name="connsiteX65" fmla="*/ 4217192 w 4976318"/>
              <a:gd name="connsiteY65" fmla="*/ 3827002 h 4981376"/>
              <a:gd name="connsiteX66" fmla="*/ 4210918 w 4976318"/>
              <a:gd name="connsiteY66" fmla="*/ 3896013 h 4981376"/>
              <a:gd name="connsiteX67" fmla="*/ 4330120 w 4976318"/>
              <a:gd name="connsiteY67" fmla="*/ 4115595 h 4981376"/>
              <a:gd name="connsiteX68" fmla="*/ 4323846 w 4976318"/>
              <a:gd name="connsiteY68" fmla="*/ 4184607 h 4981376"/>
              <a:gd name="connsiteX69" fmla="*/ 4204644 w 4976318"/>
              <a:gd name="connsiteY69" fmla="*/ 4297535 h 4981376"/>
              <a:gd name="connsiteX70" fmla="*/ 4141906 w 4976318"/>
              <a:gd name="connsiteY70" fmla="*/ 4310083 h 4981376"/>
              <a:gd name="connsiteX71" fmla="*/ 3922324 w 4976318"/>
              <a:gd name="connsiteY71" fmla="*/ 4190881 h 4981376"/>
              <a:gd name="connsiteX72" fmla="*/ 3853313 w 4976318"/>
              <a:gd name="connsiteY72" fmla="*/ 4197155 h 4981376"/>
              <a:gd name="connsiteX73" fmla="*/ 3746659 w 4976318"/>
              <a:gd name="connsiteY73" fmla="*/ 4278714 h 4981376"/>
              <a:gd name="connsiteX74" fmla="*/ 3721563 w 4976318"/>
              <a:gd name="connsiteY74" fmla="*/ 4341451 h 4981376"/>
              <a:gd name="connsiteX75" fmla="*/ 3771754 w 4976318"/>
              <a:gd name="connsiteY75" fmla="*/ 4586129 h 4981376"/>
              <a:gd name="connsiteX76" fmla="*/ 3740385 w 4976318"/>
              <a:gd name="connsiteY76" fmla="*/ 4648866 h 4981376"/>
              <a:gd name="connsiteX77" fmla="*/ 3596088 w 4976318"/>
              <a:gd name="connsiteY77" fmla="*/ 4724152 h 4981376"/>
              <a:gd name="connsiteX78" fmla="*/ 3533350 w 4976318"/>
              <a:gd name="connsiteY78" fmla="*/ 4717878 h 4981376"/>
              <a:gd name="connsiteX79" fmla="*/ 3357685 w 4976318"/>
              <a:gd name="connsiteY79" fmla="*/ 4535938 h 4981376"/>
              <a:gd name="connsiteX80" fmla="*/ 3288673 w 4976318"/>
              <a:gd name="connsiteY80" fmla="*/ 4523391 h 4981376"/>
              <a:gd name="connsiteX81" fmla="*/ 3163198 w 4976318"/>
              <a:gd name="connsiteY81" fmla="*/ 4567307 h 4981376"/>
              <a:gd name="connsiteX82" fmla="*/ 3119281 w 4976318"/>
              <a:gd name="connsiteY82" fmla="*/ 4623771 h 4981376"/>
              <a:gd name="connsiteX83" fmla="*/ 3100460 w 4976318"/>
              <a:gd name="connsiteY83" fmla="*/ 4868448 h 4981376"/>
              <a:gd name="connsiteX84" fmla="*/ 3050270 w 4976318"/>
              <a:gd name="connsiteY84" fmla="*/ 4918639 h 4981376"/>
              <a:gd name="connsiteX85" fmla="*/ 2893425 w 4976318"/>
              <a:gd name="connsiteY85" fmla="*/ 4950007 h 4981376"/>
              <a:gd name="connsiteX86" fmla="*/ 2830688 w 4976318"/>
              <a:gd name="connsiteY86" fmla="*/ 4924912 h 4981376"/>
              <a:gd name="connsiteX87" fmla="*/ 2717760 w 4976318"/>
              <a:gd name="connsiteY87" fmla="*/ 4705330 h 4981376"/>
              <a:gd name="connsiteX88" fmla="*/ 2655022 w 4976318"/>
              <a:gd name="connsiteY88" fmla="*/ 4667688 h 4981376"/>
              <a:gd name="connsiteX89" fmla="*/ 2523273 w 4976318"/>
              <a:gd name="connsiteY89" fmla="*/ 4673961 h 4981376"/>
              <a:gd name="connsiteX90" fmla="*/ 2466809 w 4976318"/>
              <a:gd name="connsiteY90" fmla="*/ 4711604 h 4981376"/>
              <a:gd name="connsiteX91" fmla="*/ 2366428 w 4976318"/>
              <a:gd name="connsiteY91" fmla="*/ 4943734 h 4981376"/>
              <a:gd name="connsiteX92" fmla="*/ 2309964 w 4976318"/>
              <a:gd name="connsiteY92" fmla="*/ 4981376 h 4981376"/>
              <a:gd name="connsiteX93" fmla="*/ 2146846 w 4976318"/>
              <a:gd name="connsiteY93" fmla="*/ 4962555 h 4981376"/>
              <a:gd name="connsiteX94" fmla="*/ 2096656 w 4976318"/>
              <a:gd name="connsiteY94" fmla="*/ 4918639 h 4981376"/>
              <a:gd name="connsiteX95" fmla="*/ 2052740 w 4976318"/>
              <a:gd name="connsiteY95" fmla="*/ 4667688 h 4981376"/>
              <a:gd name="connsiteX96" fmla="*/ 2008823 w 4976318"/>
              <a:gd name="connsiteY96" fmla="*/ 4617497 h 4981376"/>
              <a:gd name="connsiteX97" fmla="*/ 1877074 w 4976318"/>
              <a:gd name="connsiteY97" fmla="*/ 4586129 h 4981376"/>
              <a:gd name="connsiteX98" fmla="*/ 1808063 w 4976318"/>
              <a:gd name="connsiteY98" fmla="*/ 4604950 h 4981376"/>
              <a:gd name="connsiteX99" fmla="*/ 1651218 w 4976318"/>
              <a:gd name="connsiteY99" fmla="*/ 4799437 h 4981376"/>
              <a:gd name="connsiteX100" fmla="*/ 1588481 w 4976318"/>
              <a:gd name="connsiteY100" fmla="*/ 4818258 h 4981376"/>
              <a:gd name="connsiteX101" fmla="*/ 1437910 w 4976318"/>
              <a:gd name="connsiteY101" fmla="*/ 4749247 h 4981376"/>
              <a:gd name="connsiteX102" fmla="*/ 1400267 w 4976318"/>
              <a:gd name="connsiteY102" fmla="*/ 4692783 h 4981376"/>
              <a:gd name="connsiteX103" fmla="*/ 1431636 w 4976318"/>
              <a:gd name="connsiteY103" fmla="*/ 4448106 h 4981376"/>
              <a:gd name="connsiteX104" fmla="*/ 1400267 w 4976318"/>
              <a:gd name="connsiteY104" fmla="*/ 4385368 h 4981376"/>
              <a:gd name="connsiteX105" fmla="*/ 1287339 w 4976318"/>
              <a:gd name="connsiteY105" fmla="*/ 4310083 h 4981376"/>
              <a:gd name="connsiteX106" fmla="*/ 1218328 w 4976318"/>
              <a:gd name="connsiteY106" fmla="*/ 4310083 h 4981376"/>
              <a:gd name="connsiteX107" fmla="*/ 1011293 w 4976318"/>
              <a:gd name="connsiteY107" fmla="*/ 4448106 h 4981376"/>
              <a:gd name="connsiteX108" fmla="*/ 942282 w 4976318"/>
              <a:gd name="connsiteY108" fmla="*/ 4448106 h 4981376"/>
              <a:gd name="connsiteX109" fmla="*/ 816806 w 4976318"/>
              <a:gd name="connsiteY109" fmla="*/ 4341451 h 4981376"/>
              <a:gd name="connsiteX110" fmla="*/ 804259 w 4976318"/>
              <a:gd name="connsiteY110" fmla="*/ 4272440 h 4981376"/>
              <a:gd name="connsiteX111" fmla="*/ 904639 w 4976318"/>
              <a:gd name="connsiteY111" fmla="*/ 4046584 h 4981376"/>
              <a:gd name="connsiteX112" fmla="*/ 892092 w 4976318"/>
              <a:gd name="connsiteY112" fmla="*/ 3977572 h 4981376"/>
              <a:gd name="connsiteX113" fmla="*/ 804259 w 4976318"/>
              <a:gd name="connsiteY113" fmla="*/ 3877192 h 4981376"/>
              <a:gd name="connsiteX114" fmla="*/ 735247 w 4976318"/>
              <a:gd name="connsiteY114" fmla="*/ 3858371 h 4981376"/>
              <a:gd name="connsiteX115" fmla="*/ 496844 w 4976318"/>
              <a:gd name="connsiteY115" fmla="*/ 3927382 h 4981376"/>
              <a:gd name="connsiteX116" fmla="*/ 434106 w 4976318"/>
              <a:gd name="connsiteY116" fmla="*/ 3902287 h 4981376"/>
              <a:gd name="connsiteX117" fmla="*/ 346273 w 4976318"/>
              <a:gd name="connsiteY117" fmla="*/ 3764264 h 4981376"/>
              <a:gd name="connsiteX118" fmla="*/ 352547 w 4976318"/>
              <a:gd name="connsiteY118" fmla="*/ 3695253 h 4981376"/>
              <a:gd name="connsiteX119" fmla="*/ 515665 w 4976318"/>
              <a:gd name="connsiteY119" fmla="*/ 3507039 h 4981376"/>
              <a:gd name="connsiteX120" fmla="*/ 528213 w 4976318"/>
              <a:gd name="connsiteY120" fmla="*/ 3438028 h 4981376"/>
              <a:gd name="connsiteX121" fmla="*/ 471749 w 4976318"/>
              <a:gd name="connsiteY121" fmla="*/ 3318826 h 4981376"/>
              <a:gd name="connsiteX122" fmla="*/ 415285 w 4976318"/>
              <a:gd name="connsiteY122" fmla="*/ 3281184 h 4981376"/>
              <a:gd name="connsiteX123" fmla="*/ 164334 w 4976318"/>
              <a:gd name="connsiteY123" fmla="*/ 3274910 h 4981376"/>
              <a:gd name="connsiteX124" fmla="*/ 114144 w 4976318"/>
              <a:gd name="connsiteY124" fmla="*/ 3237267 h 4981376"/>
              <a:gd name="connsiteX125" fmla="*/ 70227 w 4976318"/>
              <a:gd name="connsiteY125" fmla="*/ 3074149 h 4981376"/>
              <a:gd name="connsiteX126" fmla="*/ 89049 w 4976318"/>
              <a:gd name="connsiteY126" fmla="*/ 3011411 h 4981376"/>
              <a:gd name="connsiteX127" fmla="*/ 302357 w 4976318"/>
              <a:gd name="connsiteY127" fmla="*/ 2885936 h 4981376"/>
              <a:gd name="connsiteX128" fmla="*/ 333726 w 4976318"/>
              <a:gd name="connsiteY128" fmla="*/ 2816924 h 4981376"/>
              <a:gd name="connsiteX129" fmla="*/ 321178 w 4976318"/>
              <a:gd name="connsiteY129" fmla="*/ 2685175 h 4981376"/>
              <a:gd name="connsiteX130" fmla="*/ 277262 w 4976318"/>
              <a:gd name="connsiteY130" fmla="*/ 2634985 h 4981376"/>
              <a:gd name="connsiteX131" fmla="*/ 38858 w 4976318"/>
              <a:gd name="connsiteY131" fmla="*/ 2553426 h 4981376"/>
              <a:gd name="connsiteX132" fmla="*/ 1216 w 4976318"/>
              <a:gd name="connsiteY132" fmla="*/ 2503236 h 4981376"/>
              <a:gd name="connsiteX133" fmla="*/ 1216 w 4976318"/>
              <a:gd name="connsiteY133" fmla="*/ 2333844 h 4981376"/>
              <a:gd name="connsiteX134" fmla="*/ 45132 w 4976318"/>
              <a:gd name="connsiteY134" fmla="*/ 2283654 h 4981376"/>
              <a:gd name="connsiteX135" fmla="*/ 283536 w 4976318"/>
              <a:gd name="connsiteY135" fmla="*/ 2220916 h 4981376"/>
              <a:gd name="connsiteX136" fmla="*/ 333726 w 4976318"/>
              <a:gd name="connsiteY136" fmla="*/ 2170726 h 4981376"/>
              <a:gd name="connsiteX137" fmla="*/ 358821 w 4976318"/>
              <a:gd name="connsiteY137" fmla="*/ 2038977 h 4981376"/>
              <a:gd name="connsiteX138" fmla="*/ 333726 w 4976318"/>
              <a:gd name="connsiteY138" fmla="*/ 1969965 h 4981376"/>
              <a:gd name="connsiteX139" fmla="*/ 126691 w 4976318"/>
              <a:gd name="connsiteY139" fmla="*/ 1831942 h 4981376"/>
              <a:gd name="connsiteX140" fmla="*/ 107870 w 4976318"/>
              <a:gd name="connsiteY140" fmla="*/ 1769204 h 4981376"/>
              <a:gd name="connsiteX141" fmla="*/ 158060 w 4976318"/>
              <a:gd name="connsiteY141" fmla="*/ 1612360 h 4981376"/>
              <a:gd name="connsiteX142" fmla="*/ 214524 w 4976318"/>
              <a:gd name="connsiteY142" fmla="*/ 1574717 h 4981376"/>
              <a:gd name="connsiteX143" fmla="*/ 465475 w 4976318"/>
              <a:gd name="connsiteY143" fmla="*/ 1580991 h 4981376"/>
              <a:gd name="connsiteX144" fmla="*/ 528213 w 4976318"/>
              <a:gd name="connsiteY144" fmla="*/ 1549622 h 4981376"/>
              <a:gd name="connsiteX145" fmla="*/ 584677 w 4976318"/>
              <a:gd name="connsiteY145" fmla="*/ 1430420 h 4981376"/>
              <a:gd name="connsiteX146" fmla="*/ 578403 w 4976318"/>
              <a:gd name="connsiteY146" fmla="*/ 1361409 h 4981376"/>
              <a:gd name="connsiteX147" fmla="*/ 427833 w 4976318"/>
              <a:gd name="connsiteY147" fmla="*/ 1160648 h 4981376"/>
              <a:gd name="connsiteX148" fmla="*/ 427833 w 4976318"/>
              <a:gd name="connsiteY148" fmla="*/ 1097911 h 4981376"/>
              <a:gd name="connsiteX149" fmla="*/ 521939 w 4976318"/>
              <a:gd name="connsiteY149" fmla="*/ 959887 h 4981376"/>
              <a:gd name="connsiteX150" fmla="*/ 584677 w 4976318"/>
              <a:gd name="connsiteY150" fmla="*/ 941066 h 4981376"/>
              <a:gd name="connsiteX151" fmla="*/ 823080 w 4976318"/>
              <a:gd name="connsiteY151" fmla="*/ 1028899 h 4981376"/>
              <a:gd name="connsiteX152" fmla="*/ 892092 w 4976318"/>
              <a:gd name="connsiteY152" fmla="*/ 1010078 h 4981376"/>
              <a:gd name="connsiteX153" fmla="*/ 986198 w 4976318"/>
              <a:gd name="connsiteY153" fmla="*/ 915971 h 4981376"/>
              <a:gd name="connsiteX154" fmla="*/ 998746 w 4976318"/>
              <a:gd name="connsiteY154" fmla="*/ 846960 h 4981376"/>
              <a:gd name="connsiteX155" fmla="*/ 910913 w 4976318"/>
              <a:gd name="connsiteY155" fmla="*/ 614830 h 4981376"/>
              <a:gd name="connsiteX156" fmla="*/ 929734 w 4976318"/>
              <a:gd name="connsiteY156" fmla="*/ 552092 h 4981376"/>
              <a:gd name="connsiteX157" fmla="*/ 1061484 w 4976318"/>
              <a:gd name="connsiteY157" fmla="*/ 451712 h 4981376"/>
              <a:gd name="connsiteX158" fmla="*/ 1130495 w 4976318"/>
              <a:gd name="connsiteY158" fmla="*/ 451712 h 4981376"/>
              <a:gd name="connsiteX159" fmla="*/ 1331256 w 4976318"/>
              <a:gd name="connsiteY159" fmla="*/ 602282 h 4981376"/>
              <a:gd name="connsiteX160" fmla="*/ 1400267 w 4976318"/>
              <a:gd name="connsiteY160" fmla="*/ 608556 h 4981376"/>
              <a:gd name="connsiteX161" fmla="*/ 1519469 w 4976318"/>
              <a:gd name="connsiteY161" fmla="*/ 539545 h 4981376"/>
              <a:gd name="connsiteX162" fmla="*/ 1550838 w 4976318"/>
              <a:gd name="connsiteY162" fmla="*/ 483081 h 4981376"/>
              <a:gd name="connsiteX163" fmla="*/ 1538290 w 4976318"/>
              <a:gd name="connsiteY163" fmla="*/ 232130 h 4981376"/>
              <a:gd name="connsiteX164" fmla="*/ 1569659 w 4976318"/>
              <a:gd name="connsiteY164" fmla="*/ 175666 h 4981376"/>
              <a:gd name="connsiteX165" fmla="*/ 1726504 w 4976318"/>
              <a:gd name="connsiteY165" fmla="*/ 119202 h 4981376"/>
              <a:gd name="connsiteX166" fmla="*/ 1789241 w 4976318"/>
              <a:gd name="connsiteY166" fmla="*/ 138023 h 4981376"/>
              <a:gd name="connsiteX167" fmla="*/ 1939812 w 4976318"/>
              <a:gd name="connsiteY167" fmla="*/ 345058 h 4981376"/>
              <a:gd name="connsiteX168" fmla="*/ 2002550 w 4976318"/>
              <a:gd name="connsiteY168" fmla="*/ 370153 h 4981376"/>
              <a:gd name="connsiteX169" fmla="*/ 2134299 w 4976318"/>
              <a:gd name="connsiteY169" fmla="*/ 338784 h 4981376"/>
              <a:gd name="connsiteX170" fmla="*/ 2184489 w 4976318"/>
              <a:gd name="connsiteY170" fmla="*/ 294868 h 4981376"/>
              <a:gd name="connsiteX171" fmla="*/ 2247227 w 4976318"/>
              <a:gd name="connsiteY171" fmla="*/ 50190 h 4981376"/>
              <a:gd name="connsiteX172" fmla="*/ 2297417 w 4976318"/>
              <a:gd name="connsiteY172" fmla="*/ 6274 h 4981376"/>
              <a:gd name="connsiteX173" fmla="*/ 2460535 w 4976318"/>
              <a:gd name="connsiteY173" fmla="*/ 0 h 49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4976318" h="4981376">
                <a:moveTo>
                  <a:pt x="2485624" y="578679"/>
                </a:moveTo>
                <a:cubicBezTo>
                  <a:pt x="1429647" y="578679"/>
                  <a:pt x="573608" y="1434718"/>
                  <a:pt x="573608" y="2490695"/>
                </a:cubicBezTo>
                <a:cubicBezTo>
                  <a:pt x="573608" y="3546672"/>
                  <a:pt x="1429647" y="4402711"/>
                  <a:pt x="2485624" y="4402711"/>
                </a:cubicBezTo>
                <a:cubicBezTo>
                  <a:pt x="3541601" y="4402711"/>
                  <a:pt x="4397640" y="3546672"/>
                  <a:pt x="4397640" y="2490695"/>
                </a:cubicBezTo>
                <a:cubicBezTo>
                  <a:pt x="4397640" y="1434718"/>
                  <a:pt x="3541601" y="578679"/>
                  <a:pt x="2485624" y="578679"/>
                </a:cubicBezTo>
                <a:close/>
                <a:moveTo>
                  <a:pt x="2460535" y="0"/>
                </a:moveTo>
                <a:cubicBezTo>
                  <a:pt x="2485630" y="0"/>
                  <a:pt x="2510725" y="18821"/>
                  <a:pt x="2516999" y="37643"/>
                </a:cubicBezTo>
                <a:cubicBezTo>
                  <a:pt x="2516999" y="37643"/>
                  <a:pt x="2516999" y="37643"/>
                  <a:pt x="2598558" y="276046"/>
                </a:cubicBezTo>
                <a:cubicBezTo>
                  <a:pt x="2604832" y="294868"/>
                  <a:pt x="2629927" y="313689"/>
                  <a:pt x="2648748" y="319963"/>
                </a:cubicBezTo>
                <a:cubicBezTo>
                  <a:pt x="2648748" y="319963"/>
                  <a:pt x="2648748" y="319963"/>
                  <a:pt x="2786771" y="332510"/>
                </a:cubicBezTo>
                <a:cubicBezTo>
                  <a:pt x="2805593" y="332510"/>
                  <a:pt x="2836961" y="319963"/>
                  <a:pt x="2849509" y="301141"/>
                </a:cubicBezTo>
                <a:cubicBezTo>
                  <a:pt x="2849509" y="301141"/>
                  <a:pt x="2849509" y="301141"/>
                  <a:pt x="2974984" y="87833"/>
                </a:cubicBezTo>
                <a:cubicBezTo>
                  <a:pt x="2987532" y="69012"/>
                  <a:pt x="3012627" y="56464"/>
                  <a:pt x="3037722" y="62738"/>
                </a:cubicBezTo>
                <a:cubicBezTo>
                  <a:pt x="3037722" y="62738"/>
                  <a:pt x="3037722" y="62738"/>
                  <a:pt x="3194567" y="100380"/>
                </a:cubicBezTo>
                <a:cubicBezTo>
                  <a:pt x="3219662" y="106654"/>
                  <a:pt x="3238483" y="131749"/>
                  <a:pt x="3238483" y="156845"/>
                </a:cubicBezTo>
                <a:cubicBezTo>
                  <a:pt x="3238483" y="156845"/>
                  <a:pt x="3238483" y="156845"/>
                  <a:pt x="3244757" y="407795"/>
                </a:cubicBezTo>
                <a:cubicBezTo>
                  <a:pt x="3244757" y="426617"/>
                  <a:pt x="3263578" y="451712"/>
                  <a:pt x="3282399" y="464259"/>
                </a:cubicBezTo>
                <a:cubicBezTo>
                  <a:pt x="3282399" y="464259"/>
                  <a:pt x="3282399" y="464259"/>
                  <a:pt x="3407875" y="514450"/>
                </a:cubicBezTo>
                <a:cubicBezTo>
                  <a:pt x="3432970" y="526997"/>
                  <a:pt x="3458065" y="520723"/>
                  <a:pt x="3476886" y="501902"/>
                </a:cubicBezTo>
                <a:cubicBezTo>
                  <a:pt x="3476886" y="501902"/>
                  <a:pt x="3476886" y="501902"/>
                  <a:pt x="3665100" y="338784"/>
                </a:cubicBezTo>
                <a:cubicBezTo>
                  <a:pt x="3677647" y="319963"/>
                  <a:pt x="3709016" y="319963"/>
                  <a:pt x="3727837" y="332510"/>
                </a:cubicBezTo>
                <a:cubicBezTo>
                  <a:pt x="3727837" y="332510"/>
                  <a:pt x="3727837" y="332510"/>
                  <a:pt x="3872134" y="420343"/>
                </a:cubicBezTo>
                <a:cubicBezTo>
                  <a:pt x="3890955" y="432890"/>
                  <a:pt x="3903503" y="457986"/>
                  <a:pt x="3897229" y="476807"/>
                </a:cubicBezTo>
                <a:cubicBezTo>
                  <a:pt x="3897229" y="476807"/>
                  <a:pt x="3897229" y="476807"/>
                  <a:pt x="3828218" y="721484"/>
                </a:cubicBezTo>
                <a:cubicBezTo>
                  <a:pt x="3821944" y="740305"/>
                  <a:pt x="3828218" y="771674"/>
                  <a:pt x="3847039" y="784222"/>
                </a:cubicBezTo>
                <a:cubicBezTo>
                  <a:pt x="3847039" y="784222"/>
                  <a:pt x="3847039" y="784222"/>
                  <a:pt x="3953693" y="872055"/>
                </a:cubicBezTo>
                <a:cubicBezTo>
                  <a:pt x="3966241" y="890876"/>
                  <a:pt x="3997609" y="890876"/>
                  <a:pt x="4022705" y="884602"/>
                </a:cubicBezTo>
                <a:cubicBezTo>
                  <a:pt x="4022705" y="884602"/>
                  <a:pt x="4022705" y="884602"/>
                  <a:pt x="4248561" y="777948"/>
                </a:cubicBezTo>
                <a:cubicBezTo>
                  <a:pt x="4267382" y="771674"/>
                  <a:pt x="4298751" y="777948"/>
                  <a:pt x="4311298" y="790496"/>
                </a:cubicBezTo>
                <a:cubicBezTo>
                  <a:pt x="4311298" y="790496"/>
                  <a:pt x="4311298" y="790496"/>
                  <a:pt x="4417952" y="915971"/>
                </a:cubicBezTo>
                <a:cubicBezTo>
                  <a:pt x="4436774" y="934792"/>
                  <a:pt x="4436774" y="966161"/>
                  <a:pt x="4424226" y="984983"/>
                </a:cubicBezTo>
                <a:cubicBezTo>
                  <a:pt x="4424226" y="984983"/>
                  <a:pt x="4424226" y="984983"/>
                  <a:pt x="4292477" y="1192017"/>
                </a:cubicBezTo>
                <a:cubicBezTo>
                  <a:pt x="4279929" y="1210838"/>
                  <a:pt x="4279929" y="1242207"/>
                  <a:pt x="4292477" y="1261029"/>
                </a:cubicBezTo>
                <a:cubicBezTo>
                  <a:pt x="4292477" y="1261029"/>
                  <a:pt x="4292477" y="1261029"/>
                  <a:pt x="4361488" y="1373957"/>
                </a:cubicBezTo>
                <a:cubicBezTo>
                  <a:pt x="4374036" y="1392778"/>
                  <a:pt x="4405405" y="1411599"/>
                  <a:pt x="4424226" y="1405325"/>
                </a:cubicBezTo>
                <a:cubicBezTo>
                  <a:pt x="4424226" y="1405325"/>
                  <a:pt x="4424226" y="1405325"/>
                  <a:pt x="4675177" y="1373957"/>
                </a:cubicBezTo>
                <a:cubicBezTo>
                  <a:pt x="4693998" y="1367683"/>
                  <a:pt x="4725367" y="1386504"/>
                  <a:pt x="4731641" y="1405325"/>
                </a:cubicBezTo>
                <a:cubicBezTo>
                  <a:pt x="4731641" y="1405325"/>
                  <a:pt x="4731641" y="1405325"/>
                  <a:pt x="4800653" y="1555896"/>
                </a:cubicBezTo>
                <a:cubicBezTo>
                  <a:pt x="4806926" y="1574717"/>
                  <a:pt x="4800653" y="1606086"/>
                  <a:pt x="4781831" y="1618634"/>
                </a:cubicBezTo>
                <a:cubicBezTo>
                  <a:pt x="4781831" y="1618634"/>
                  <a:pt x="4781831" y="1618634"/>
                  <a:pt x="4593618" y="1781752"/>
                </a:cubicBezTo>
                <a:cubicBezTo>
                  <a:pt x="4574797" y="1794299"/>
                  <a:pt x="4568523" y="1825668"/>
                  <a:pt x="4574797" y="1850763"/>
                </a:cubicBezTo>
                <a:cubicBezTo>
                  <a:pt x="4574797" y="1850763"/>
                  <a:pt x="4574797" y="1850763"/>
                  <a:pt x="4606166" y="1976239"/>
                </a:cubicBezTo>
                <a:cubicBezTo>
                  <a:pt x="4612439" y="2001334"/>
                  <a:pt x="4637534" y="2020155"/>
                  <a:pt x="4662630" y="2026429"/>
                </a:cubicBezTo>
                <a:cubicBezTo>
                  <a:pt x="4662630" y="2026429"/>
                  <a:pt x="4662630" y="2026429"/>
                  <a:pt x="4907307" y="2064072"/>
                </a:cubicBezTo>
                <a:cubicBezTo>
                  <a:pt x="4932402" y="2070345"/>
                  <a:pt x="4951223" y="2089167"/>
                  <a:pt x="4951223" y="2114262"/>
                </a:cubicBezTo>
                <a:lnTo>
                  <a:pt x="4976318" y="2277380"/>
                </a:lnTo>
                <a:cubicBezTo>
                  <a:pt x="4976318" y="2302475"/>
                  <a:pt x="4963771" y="2327570"/>
                  <a:pt x="4938676" y="2333844"/>
                </a:cubicBezTo>
                <a:cubicBezTo>
                  <a:pt x="4938676" y="2333844"/>
                  <a:pt x="4938676" y="2333844"/>
                  <a:pt x="4712820" y="2434224"/>
                </a:cubicBezTo>
                <a:cubicBezTo>
                  <a:pt x="4687725" y="2440498"/>
                  <a:pt x="4668903" y="2465593"/>
                  <a:pt x="4668903" y="2490688"/>
                </a:cubicBezTo>
                <a:cubicBezTo>
                  <a:pt x="4668903" y="2490688"/>
                  <a:pt x="4668903" y="2490688"/>
                  <a:pt x="4668903" y="2628711"/>
                </a:cubicBezTo>
                <a:cubicBezTo>
                  <a:pt x="4668903" y="2647532"/>
                  <a:pt x="4681451" y="2672628"/>
                  <a:pt x="4700272" y="2685175"/>
                </a:cubicBezTo>
                <a:cubicBezTo>
                  <a:pt x="4700272" y="2685175"/>
                  <a:pt x="4700272" y="2685175"/>
                  <a:pt x="4926128" y="2798103"/>
                </a:cubicBezTo>
                <a:cubicBezTo>
                  <a:pt x="4944949" y="2804377"/>
                  <a:pt x="4957497" y="2835746"/>
                  <a:pt x="4957497" y="2854567"/>
                </a:cubicBezTo>
                <a:cubicBezTo>
                  <a:pt x="4957497" y="2854567"/>
                  <a:pt x="4957497" y="2854567"/>
                  <a:pt x="4926128" y="3017685"/>
                </a:cubicBezTo>
                <a:cubicBezTo>
                  <a:pt x="4919854" y="3042780"/>
                  <a:pt x="4901033" y="3061601"/>
                  <a:pt x="4875938" y="3061601"/>
                </a:cubicBezTo>
                <a:cubicBezTo>
                  <a:pt x="4875938" y="3061601"/>
                  <a:pt x="4875938" y="3061601"/>
                  <a:pt x="4631261" y="3092970"/>
                </a:cubicBezTo>
                <a:cubicBezTo>
                  <a:pt x="4606166" y="3092970"/>
                  <a:pt x="4581071" y="3111792"/>
                  <a:pt x="4574797" y="3136887"/>
                </a:cubicBezTo>
                <a:cubicBezTo>
                  <a:pt x="4574797" y="3136887"/>
                  <a:pt x="4574797" y="3136887"/>
                  <a:pt x="4530880" y="3262362"/>
                </a:cubicBezTo>
                <a:cubicBezTo>
                  <a:pt x="4524607" y="3281184"/>
                  <a:pt x="4530880" y="3312552"/>
                  <a:pt x="4549702" y="3331374"/>
                </a:cubicBezTo>
                <a:cubicBezTo>
                  <a:pt x="4549702" y="3331374"/>
                  <a:pt x="4549702" y="3331374"/>
                  <a:pt x="4725367" y="3500766"/>
                </a:cubicBezTo>
                <a:cubicBezTo>
                  <a:pt x="4744189" y="3519587"/>
                  <a:pt x="4750462" y="3544682"/>
                  <a:pt x="4737915" y="3569777"/>
                </a:cubicBezTo>
                <a:cubicBezTo>
                  <a:pt x="4737915" y="3569777"/>
                  <a:pt x="4737915" y="3569777"/>
                  <a:pt x="4662630" y="3714074"/>
                </a:cubicBezTo>
                <a:cubicBezTo>
                  <a:pt x="4650082" y="3732895"/>
                  <a:pt x="4624987" y="3745443"/>
                  <a:pt x="4606166" y="3745443"/>
                </a:cubicBezTo>
                <a:cubicBezTo>
                  <a:pt x="4606166" y="3745443"/>
                  <a:pt x="4606166" y="3745443"/>
                  <a:pt x="4355215" y="3695253"/>
                </a:cubicBezTo>
                <a:cubicBezTo>
                  <a:pt x="4336393" y="3688979"/>
                  <a:pt x="4305025" y="3701526"/>
                  <a:pt x="4292477" y="3720348"/>
                </a:cubicBezTo>
                <a:cubicBezTo>
                  <a:pt x="4292477" y="3720348"/>
                  <a:pt x="4292477" y="3720348"/>
                  <a:pt x="4217192" y="3827002"/>
                </a:cubicBezTo>
                <a:cubicBezTo>
                  <a:pt x="4198370" y="3845823"/>
                  <a:pt x="4198370" y="3877192"/>
                  <a:pt x="4210918" y="3896013"/>
                </a:cubicBezTo>
                <a:cubicBezTo>
                  <a:pt x="4210918" y="3896013"/>
                  <a:pt x="4210918" y="3896013"/>
                  <a:pt x="4330120" y="4115595"/>
                </a:cubicBezTo>
                <a:cubicBezTo>
                  <a:pt x="4342667" y="4134417"/>
                  <a:pt x="4336393" y="4165786"/>
                  <a:pt x="4323846" y="4184607"/>
                </a:cubicBezTo>
                <a:cubicBezTo>
                  <a:pt x="4323846" y="4184607"/>
                  <a:pt x="4323846" y="4184607"/>
                  <a:pt x="4204644" y="4297535"/>
                </a:cubicBezTo>
                <a:cubicBezTo>
                  <a:pt x="4192097" y="4316356"/>
                  <a:pt x="4160728" y="4322630"/>
                  <a:pt x="4141906" y="4310083"/>
                </a:cubicBezTo>
                <a:cubicBezTo>
                  <a:pt x="4141906" y="4310083"/>
                  <a:pt x="4141906" y="4310083"/>
                  <a:pt x="3922324" y="4190881"/>
                </a:cubicBezTo>
                <a:cubicBezTo>
                  <a:pt x="3903503" y="4178333"/>
                  <a:pt x="3872134" y="4184607"/>
                  <a:pt x="3853313" y="4197155"/>
                </a:cubicBezTo>
                <a:cubicBezTo>
                  <a:pt x="3853313" y="4197155"/>
                  <a:pt x="3853313" y="4197155"/>
                  <a:pt x="3746659" y="4278714"/>
                </a:cubicBezTo>
                <a:cubicBezTo>
                  <a:pt x="3727837" y="4291261"/>
                  <a:pt x="3715290" y="4322630"/>
                  <a:pt x="3721563" y="4341451"/>
                </a:cubicBezTo>
                <a:cubicBezTo>
                  <a:pt x="3721563" y="4341451"/>
                  <a:pt x="3721563" y="4341451"/>
                  <a:pt x="3771754" y="4586129"/>
                </a:cubicBezTo>
                <a:cubicBezTo>
                  <a:pt x="3778027" y="4611224"/>
                  <a:pt x="3765480" y="4636319"/>
                  <a:pt x="3740385" y="4648866"/>
                </a:cubicBezTo>
                <a:cubicBezTo>
                  <a:pt x="3740385" y="4648866"/>
                  <a:pt x="3740385" y="4648866"/>
                  <a:pt x="3596088" y="4724152"/>
                </a:cubicBezTo>
                <a:cubicBezTo>
                  <a:pt x="3577267" y="4736699"/>
                  <a:pt x="3545898" y="4730425"/>
                  <a:pt x="3533350" y="4717878"/>
                </a:cubicBezTo>
                <a:cubicBezTo>
                  <a:pt x="3533350" y="4717878"/>
                  <a:pt x="3533350" y="4717878"/>
                  <a:pt x="3357685" y="4535938"/>
                </a:cubicBezTo>
                <a:cubicBezTo>
                  <a:pt x="3338863" y="4523391"/>
                  <a:pt x="3307494" y="4517117"/>
                  <a:pt x="3288673" y="4523391"/>
                </a:cubicBezTo>
                <a:cubicBezTo>
                  <a:pt x="3288673" y="4523391"/>
                  <a:pt x="3288673" y="4523391"/>
                  <a:pt x="3163198" y="4567307"/>
                </a:cubicBezTo>
                <a:cubicBezTo>
                  <a:pt x="3138103" y="4573581"/>
                  <a:pt x="3119281" y="4598676"/>
                  <a:pt x="3119281" y="4623771"/>
                </a:cubicBezTo>
                <a:cubicBezTo>
                  <a:pt x="3119281" y="4623771"/>
                  <a:pt x="3119281" y="4623771"/>
                  <a:pt x="3100460" y="4868448"/>
                </a:cubicBezTo>
                <a:cubicBezTo>
                  <a:pt x="3094186" y="4893543"/>
                  <a:pt x="3075365" y="4918639"/>
                  <a:pt x="3050270" y="4918639"/>
                </a:cubicBezTo>
                <a:cubicBezTo>
                  <a:pt x="3050270" y="4918639"/>
                  <a:pt x="3050270" y="4918639"/>
                  <a:pt x="2893425" y="4950007"/>
                </a:cubicBezTo>
                <a:cubicBezTo>
                  <a:pt x="2868330" y="4956281"/>
                  <a:pt x="2843235" y="4943734"/>
                  <a:pt x="2830688" y="4924912"/>
                </a:cubicBezTo>
                <a:cubicBezTo>
                  <a:pt x="2830688" y="4924912"/>
                  <a:pt x="2830688" y="4924912"/>
                  <a:pt x="2717760" y="4705330"/>
                </a:cubicBezTo>
                <a:cubicBezTo>
                  <a:pt x="2705212" y="4680235"/>
                  <a:pt x="2680117" y="4667688"/>
                  <a:pt x="2655022" y="4667688"/>
                </a:cubicBezTo>
                <a:cubicBezTo>
                  <a:pt x="2655022" y="4667688"/>
                  <a:pt x="2655022" y="4667688"/>
                  <a:pt x="2523273" y="4673961"/>
                </a:cubicBezTo>
                <a:cubicBezTo>
                  <a:pt x="2498178" y="4673961"/>
                  <a:pt x="2473083" y="4692783"/>
                  <a:pt x="2466809" y="4711604"/>
                </a:cubicBezTo>
                <a:cubicBezTo>
                  <a:pt x="2466809" y="4711604"/>
                  <a:pt x="2466809" y="4711604"/>
                  <a:pt x="2366428" y="4943734"/>
                </a:cubicBezTo>
                <a:cubicBezTo>
                  <a:pt x="2360155" y="4968829"/>
                  <a:pt x="2335060" y="4981376"/>
                  <a:pt x="2309964" y="4981376"/>
                </a:cubicBezTo>
                <a:cubicBezTo>
                  <a:pt x="2309964" y="4981376"/>
                  <a:pt x="2309964" y="4981376"/>
                  <a:pt x="2146846" y="4962555"/>
                </a:cubicBezTo>
                <a:cubicBezTo>
                  <a:pt x="2128025" y="4956281"/>
                  <a:pt x="2102930" y="4937460"/>
                  <a:pt x="2096656" y="4918639"/>
                </a:cubicBezTo>
                <a:cubicBezTo>
                  <a:pt x="2096656" y="4918639"/>
                  <a:pt x="2096656" y="4918639"/>
                  <a:pt x="2052740" y="4667688"/>
                </a:cubicBezTo>
                <a:cubicBezTo>
                  <a:pt x="2052740" y="4648866"/>
                  <a:pt x="2027645" y="4623771"/>
                  <a:pt x="2008823" y="4617497"/>
                </a:cubicBezTo>
                <a:cubicBezTo>
                  <a:pt x="2008823" y="4617497"/>
                  <a:pt x="2008823" y="4617497"/>
                  <a:pt x="1877074" y="4586129"/>
                </a:cubicBezTo>
                <a:cubicBezTo>
                  <a:pt x="1851979" y="4579855"/>
                  <a:pt x="1826884" y="4592402"/>
                  <a:pt x="1808063" y="4604950"/>
                </a:cubicBezTo>
                <a:cubicBezTo>
                  <a:pt x="1808063" y="4604950"/>
                  <a:pt x="1808063" y="4604950"/>
                  <a:pt x="1651218" y="4799437"/>
                </a:cubicBezTo>
                <a:cubicBezTo>
                  <a:pt x="1638671" y="4818258"/>
                  <a:pt x="1607302" y="4824532"/>
                  <a:pt x="1588481" y="4818258"/>
                </a:cubicBezTo>
                <a:cubicBezTo>
                  <a:pt x="1588481" y="4818258"/>
                  <a:pt x="1588481" y="4818258"/>
                  <a:pt x="1437910" y="4749247"/>
                </a:cubicBezTo>
                <a:cubicBezTo>
                  <a:pt x="1412815" y="4742973"/>
                  <a:pt x="1400267" y="4717878"/>
                  <a:pt x="1400267" y="4692783"/>
                </a:cubicBezTo>
                <a:cubicBezTo>
                  <a:pt x="1400267" y="4692783"/>
                  <a:pt x="1400267" y="4692783"/>
                  <a:pt x="1431636" y="4448106"/>
                </a:cubicBezTo>
                <a:cubicBezTo>
                  <a:pt x="1437910" y="4423010"/>
                  <a:pt x="1419089" y="4391642"/>
                  <a:pt x="1400267" y="4385368"/>
                </a:cubicBezTo>
                <a:cubicBezTo>
                  <a:pt x="1400267" y="4385368"/>
                  <a:pt x="1400267" y="4385368"/>
                  <a:pt x="1287339" y="4310083"/>
                </a:cubicBezTo>
                <a:cubicBezTo>
                  <a:pt x="1268518" y="4297535"/>
                  <a:pt x="1237149" y="4297535"/>
                  <a:pt x="1218328" y="4310083"/>
                </a:cubicBezTo>
                <a:cubicBezTo>
                  <a:pt x="1218328" y="4310083"/>
                  <a:pt x="1218328" y="4310083"/>
                  <a:pt x="1011293" y="4448106"/>
                </a:cubicBezTo>
                <a:cubicBezTo>
                  <a:pt x="992472" y="4460653"/>
                  <a:pt x="961103" y="4460653"/>
                  <a:pt x="942282" y="4448106"/>
                </a:cubicBezTo>
                <a:cubicBezTo>
                  <a:pt x="942282" y="4448106"/>
                  <a:pt x="942282" y="4448106"/>
                  <a:pt x="816806" y="4341451"/>
                </a:cubicBezTo>
                <a:cubicBezTo>
                  <a:pt x="797985" y="4322630"/>
                  <a:pt x="791711" y="4297535"/>
                  <a:pt x="804259" y="4272440"/>
                </a:cubicBezTo>
                <a:cubicBezTo>
                  <a:pt x="804259" y="4272440"/>
                  <a:pt x="804259" y="4272440"/>
                  <a:pt x="904639" y="4046584"/>
                </a:cubicBezTo>
                <a:cubicBezTo>
                  <a:pt x="910913" y="4027763"/>
                  <a:pt x="910913" y="3996394"/>
                  <a:pt x="892092" y="3977572"/>
                </a:cubicBezTo>
                <a:cubicBezTo>
                  <a:pt x="892092" y="3977572"/>
                  <a:pt x="892092" y="3977572"/>
                  <a:pt x="804259" y="3877192"/>
                </a:cubicBezTo>
                <a:cubicBezTo>
                  <a:pt x="791711" y="3858371"/>
                  <a:pt x="760342" y="3852097"/>
                  <a:pt x="735247" y="3858371"/>
                </a:cubicBezTo>
                <a:cubicBezTo>
                  <a:pt x="735247" y="3858371"/>
                  <a:pt x="735247" y="3858371"/>
                  <a:pt x="496844" y="3927382"/>
                </a:cubicBezTo>
                <a:cubicBezTo>
                  <a:pt x="478023" y="3933656"/>
                  <a:pt x="446654" y="3921108"/>
                  <a:pt x="434106" y="3902287"/>
                </a:cubicBezTo>
                <a:cubicBezTo>
                  <a:pt x="434106" y="3902287"/>
                  <a:pt x="434106" y="3902287"/>
                  <a:pt x="346273" y="3764264"/>
                </a:cubicBezTo>
                <a:cubicBezTo>
                  <a:pt x="333726" y="3745443"/>
                  <a:pt x="340000" y="3714074"/>
                  <a:pt x="352547" y="3695253"/>
                </a:cubicBezTo>
                <a:cubicBezTo>
                  <a:pt x="352547" y="3695253"/>
                  <a:pt x="352547" y="3695253"/>
                  <a:pt x="515665" y="3507039"/>
                </a:cubicBezTo>
                <a:cubicBezTo>
                  <a:pt x="534487" y="3494492"/>
                  <a:pt x="534487" y="3463123"/>
                  <a:pt x="528213" y="3438028"/>
                </a:cubicBezTo>
                <a:cubicBezTo>
                  <a:pt x="528213" y="3438028"/>
                  <a:pt x="528213" y="3438028"/>
                  <a:pt x="471749" y="3318826"/>
                </a:cubicBezTo>
                <a:cubicBezTo>
                  <a:pt x="465475" y="3300005"/>
                  <a:pt x="434106" y="3281184"/>
                  <a:pt x="415285" y="3281184"/>
                </a:cubicBezTo>
                <a:cubicBezTo>
                  <a:pt x="415285" y="3281184"/>
                  <a:pt x="415285" y="3281184"/>
                  <a:pt x="164334" y="3274910"/>
                </a:cubicBezTo>
                <a:cubicBezTo>
                  <a:pt x="139239" y="3274910"/>
                  <a:pt x="120418" y="3256088"/>
                  <a:pt x="114144" y="3237267"/>
                </a:cubicBezTo>
                <a:cubicBezTo>
                  <a:pt x="114144" y="3237267"/>
                  <a:pt x="114144" y="3237267"/>
                  <a:pt x="70227" y="3074149"/>
                </a:cubicBezTo>
                <a:cubicBezTo>
                  <a:pt x="63954" y="3055328"/>
                  <a:pt x="70227" y="3023959"/>
                  <a:pt x="89049" y="3011411"/>
                </a:cubicBezTo>
                <a:cubicBezTo>
                  <a:pt x="89049" y="3011411"/>
                  <a:pt x="89049" y="3011411"/>
                  <a:pt x="302357" y="2885936"/>
                </a:cubicBezTo>
                <a:cubicBezTo>
                  <a:pt x="321178" y="2873388"/>
                  <a:pt x="340000" y="2842019"/>
                  <a:pt x="333726" y="2816924"/>
                </a:cubicBezTo>
                <a:cubicBezTo>
                  <a:pt x="333726" y="2816924"/>
                  <a:pt x="333726" y="2816924"/>
                  <a:pt x="321178" y="2685175"/>
                </a:cubicBezTo>
                <a:cubicBezTo>
                  <a:pt x="314905" y="2666354"/>
                  <a:pt x="296083" y="2641259"/>
                  <a:pt x="277262" y="2634985"/>
                </a:cubicBezTo>
                <a:cubicBezTo>
                  <a:pt x="277262" y="2634985"/>
                  <a:pt x="277262" y="2634985"/>
                  <a:pt x="38858" y="2553426"/>
                </a:cubicBezTo>
                <a:cubicBezTo>
                  <a:pt x="13764" y="2547152"/>
                  <a:pt x="-5058" y="2522057"/>
                  <a:pt x="1216" y="2503236"/>
                </a:cubicBezTo>
                <a:cubicBezTo>
                  <a:pt x="1216" y="2503236"/>
                  <a:pt x="1216" y="2503236"/>
                  <a:pt x="1216" y="2333844"/>
                </a:cubicBezTo>
                <a:cubicBezTo>
                  <a:pt x="1216" y="2315022"/>
                  <a:pt x="20037" y="2289927"/>
                  <a:pt x="45132" y="2283654"/>
                </a:cubicBezTo>
                <a:cubicBezTo>
                  <a:pt x="45132" y="2283654"/>
                  <a:pt x="45132" y="2283654"/>
                  <a:pt x="283536" y="2220916"/>
                </a:cubicBezTo>
                <a:cubicBezTo>
                  <a:pt x="308631" y="2214642"/>
                  <a:pt x="327452" y="2189547"/>
                  <a:pt x="333726" y="2170726"/>
                </a:cubicBezTo>
                <a:cubicBezTo>
                  <a:pt x="333726" y="2170726"/>
                  <a:pt x="333726" y="2170726"/>
                  <a:pt x="358821" y="2038977"/>
                </a:cubicBezTo>
                <a:cubicBezTo>
                  <a:pt x="365095" y="2013881"/>
                  <a:pt x="352547" y="1988786"/>
                  <a:pt x="333726" y="1969965"/>
                </a:cubicBezTo>
                <a:cubicBezTo>
                  <a:pt x="333726" y="1969965"/>
                  <a:pt x="333726" y="1969965"/>
                  <a:pt x="126691" y="1831942"/>
                </a:cubicBezTo>
                <a:cubicBezTo>
                  <a:pt x="107870" y="1819394"/>
                  <a:pt x="101596" y="1788026"/>
                  <a:pt x="107870" y="1769204"/>
                </a:cubicBezTo>
                <a:cubicBezTo>
                  <a:pt x="107870" y="1769204"/>
                  <a:pt x="107870" y="1769204"/>
                  <a:pt x="158060" y="1612360"/>
                </a:cubicBezTo>
                <a:cubicBezTo>
                  <a:pt x="170608" y="1587265"/>
                  <a:pt x="189429" y="1568444"/>
                  <a:pt x="214524" y="1574717"/>
                </a:cubicBezTo>
                <a:cubicBezTo>
                  <a:pt x="214524" y="1574717"/>
                  <a:pt x="214524" y="1574717"/>
                  <a:pt x="465475" y="1580991"/>
                </a:cubicBezTo>
                <a:cubicBezTo>
                  <a:pt x="484296" y="1587265"/>
                  <a:pt x="515665" y="1568444"/>
                  <a:pt x="528213" y="1549622"/>
                </a:cubicBezTo>
                <a:cubicBezTo>
                  <a:pt x="528213" y="1549622"/>
                  <a:pt x="528213" y="1549622"/>
                  <a:pt x="584677" y="1430420"/>
                </a:cubicBezTo>
                <a:cubicBezTo>
                  <a:pt x="597224" y="1411599"/>
                  <a:pt x="597224" y="1380230"/>
                  <a:pt x="578403" y="1361409"/>
                </a:cubicBezTo>
                <a:cubicBezTo>
                  <a:pt x="578403" y="1361409"/>
                  <a:pt x="578403" y="1361409"/>
                  <a:pt x="427833" y="1160648"/>
                </a:cubicBezTo>
                <a:cubicBezTo>
                  <a:pt x="415285" y="1141827"/>
                  <a:pt x="415285" y="1116732"/>
                  <a:pt x="427833" y="1097911"/>
                </a:cubicBezTo>
                <a:cubicBezTo>
                  <a:pt x="427833" y="1097911"/>
                  <a:pt x="427833" y="1097911"/>
                  <a:pt x="521939" y="959887"/>
                </a:cubicBezTo>
                <a:cubicBezTo>
                  <a:pt x="534487" y="941066"/>
                  <a:pt x="565856" y="934792"/>
                  <a:pt x="584677" y="941066"/>
                </a:cubicBezTo>
                <a:cubicBezTo>
                  <a:pt x="584677" y="941066"/>
                  <a:pt x="584677" y="941066"/>
                  <a:pt x="823080" y="1028899"/>
                </a:cubicBezTo>
                <a:cubicBezTo>
                  <a:pt x="841902" y="1035173"/>
                  <a:pt x="873270" y="1028899"/>
                  <a:pt x="892092" y="1010078"/>
                </a:cubicBezTo>
                <a:cubicBezTo>
                  <a:pt x="892092" y="1010078"/>
                  <a:pt x="892092" y="1010078"/>
                  <a:pt x="986198" y="915971"/>
                </a:cubicBezTo>
                <a:cubicBezTo>
                  <a:pt x="998746" y="897150"/>
                  <a:pt x="1005020" y="865781"/>
                  <a:pt x="998746" y="846960"/>
                </a:cubicBezTo>
                <a:cubicBezTo>
                  <a:pt x="998746" y="846960"/>
                  <a:pt x="998746" y="846960"/>
                  <a:pt x="910913" y="614830"/>
                </a:cubicBezTo>
                <a:cubicBezTo>
                  <a:pt x="904639" y="589735"/>
                  <a:pt x="910913" y="564640"/>
                  <a:pt x="929734" y="552092"/>
                </a:cubicBezTo>
                <a:cubicBezTo>
                  <a:pt x="929734" y="552092"/>
                  <a:pt x="929734" y="552092"/>
                  <a:pt x="1061484" y="451712"/>
                </a:cubicBezTo>
                <a:cubicBezTo>
                  <a:pt x="1080305" y="439164"/>
                  <a:pt x="1111674" y="439164"/>
                  <a:pt x="1130495" y="451712"/>
                </a:cubicBezTo>
                <a:cubicBezTo>
                  <a:pt x="1130495" y="451712"/>
                  <a:pt x="1130495" y="451712"/>
                  <a:pt x="1331256" y="602282"/>
                </a:cubicBezTo>
                <a:cubicBezTo>
                  <a:pt x="1350077" y="614830"/>
                  <a:pt x="1381446" y="614830"/>
                  <a:pt x="1400267" y="608556"/>
                </a:cubicBezTo>
                <a:cubicBezTo>
                  <a:pt x="1400267" y="608556"/>
                  <a:pt x="1400267" y="608556"/>
                  <a:pt x="1519469" y="539545"/>
                </a:cubicBezTo>
                <a:cubicBezTo>
                  <a:pt x="1538290" y="533271"/>
                  <a:pt x="1550838" y="501902"/>
                  <a:pt x="1550838" y="483081"/>
                </a:cubicBezTo>
                <a:cubicBezTo>
                  <a:pt x="1550838" y="483081"/>
                  <a:pt x="1550838" y="483081"/>
                  <a:pt x="1538290" y="232130"/>
                </a:cubicBezTo>
                <a:cubicBezTo>
                  <a:pt x="1532017" y="207035"/>
                  <a:pt x="1550838" y="181939"/>
                  <a:pt x="1569659" y="175666"/>
                </a:cubicBezTo>
                <a:cubicBezTo>
                  <a:pt x="1569659" y="175666"/>
                  <a:pt x="1569659" y="175666"/>
                  <a:pt x="1726504" y="119202"/>
                </a:cubicBezTo>
                <a:cubicBezTo>
                  <a:pt x="1751599" y="112928"/>
                  <a:pt x="1776694" y="119202"/>
                  <a:pt x="1789241" y="138023"/>
                </a:cubicBezTo>
                <a:cubicBezTo>
                  <a:pt x="1789241" y="138023"/>
                  <a:pt x="1789241" y="138023"/>
                  <a:pt x="1939812" y="345058"/>
                </a:cubicBezTo>
                <a:cubicBezTo>
                  <a:pt x="1952359" y="357605"/>
                  <a:pt x="1983728" y="370153"/>
                  <a:pt x="2002550" y="370153"/>
                </a:cubicBezTo>
                <a:cubicBezTo>
                  <a:pt x="2002550" y="370153"/>
                  <a:pt x="2002550" y="370153"/>
                  <a:pt x="2134299" y="338784"/>
                </a:cubicBezTo>
                <a:cubicBezTo>
                  <a:pt x="2159394" y="338784"/>
                  <a:pt x="2178215" y="313689"/>
                  <a:pt x="2184489" y="294868"/>
                </a:cubicBezTo>
                <a:cubicBezTo>
                  <a:pt x="2184489" y="294868"/>
                  <a:pt x="2184489" y="294868"/>
                  <a:pt x="2247227" y="50190"/>
                </a:cubicBezTo>
                <a:cubicBezTo>
                  <a:pt x="2247227" y="31369"/>
                  <a:pt x="2272322" y="12548"/>
                  <a:pt x="2297417" y="6274"/>
                </a:cubicBezTo>
                <a:cubicBezTo>
                  <a:pt x="2297417" y="6274"/>
                  <a:pt x="2297417" y="6274"/>
                  <a:pt x="2460535" y="0"/>
                </a:cubicBezTo>
                <a:close/>
              </a:path>
            </a:pathLst>
          </a:custGeom>
          <a:solidFill>
            <a:srgbClr val="0053A3"/>
          </a:solidFill>
          <a:ln w="9525">
            <a:noFill/>
            <a:round/>
          </a:ln>
        </p:spPr>
        <p:txBody>
          <a:bodyPr vert="horz" wrap="square" lIns="91408" tIns="45705" rIns="91408" bIns="45705" numCol="1" anchor="t" anchorCtr="0" compatLnSpc="1">
            <a:noAutofit/>
          </a:bodyPr>
          <a:lstStyle/>
          <a:p>
            <a:pPr defTabSz="609600"/>
            <a:endParaRPr lang="zh-CN" altLang="en-US" sz="1705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2" name="Freeform 5"/>
          <p:cNvSpPr>
            <a:spLocks noEditPoints="1"/>
          </p:cNvSpPr>
          <p:nvPr/>
        </p:nvSpPr>
        <p:spPr bwMode="auto">
          <a:xfrm rot="21029562">
            <a:off x="5534025" y="2928023"/>
            <a:ext cx="1151111" cy="1151047"/>
          </a:xfrm>
          <a:custGeom>
            <a:avLst/>
            <a:gdLst>
              <a:gd name="T0" fmla="*/ 1098 w 1098"/>
              <a:gd name="T1" fmla="*/ 620 h 1099"/>
              <a:gd name="T2" fmla="*/ 1098 w 1098"/>
              <a:gd name="T3" fmla="*/ 487 h 1099"/>
              <a:gd name="T4" fmla="*/ 940 w 1098"/>
              <a:gd name="T5" fmla="*/ 447 h 1099"/>
              <a:gd name="T6" fmla="*/ 892 w 1098"/>
              <a:gd name="T7" fmla="*/ 335 h 1099"/>
              <a:gd name="T8" fmla="*/ 976 w 1098"/>
              <a:gd name="T9" fmla="*/ 211 h 1099"/>
              <a:gd name="T10" fmla="*/ 882 w 1098"/>
              <a:gd name="T11" fmla="*/ 117 h 1099"/>
              <a:gd name="T12" fmla="*/ 751 w 1098"/>
              <a:gd name="T13" fmla="*/ 196 h 1099"/>
              <a:gd name="T14" fmla="*/ 645 w 1098"/>
              <a:gd name="T15" fmla="*/ 152 h 1099"/>
              <a:gd name="T16" fmla="*/ 615 w 1098"/>
              <a:gd name="T17" fmla="*/ 0 h 1099"/>
              <a:gd name="T18" fmla="*/ 482 w 1098"/>
              <a:gd name="T19" fmla="*/ 0 h 1099"/>
              <a:gd name="T20" fmla="*/ 445 w 1098"/>
              <a:gd name="T21" fmla="*/ 150 h 1099"/>
              <a:gd name="T22" fmla="*/ 329 w 1098"/>
              <a:gd name="T23" fmla="*/ 197 h 1099"/>
              <a:gd name="T24" fmla="*/ 203 w 1098"/>
              <a:gd name="T25" fmla="*/ 112 h 1099"/>
              <a:gd name="T26" fmla="*/ 109 w 1098"/>
              <a:gd name="T27" fmla="*/ 206 h 1099"/>
              <a:gd name="T28" fmla="*/ 188 w 1098"/>
              <a:gd name="T29" fmla="*/ 337 h 1099"/>
              <a:gd name="T30" fmla="*/ 141 w 1098"/>
              <a:gd name="T31" fmla="*/ 452 h 1099"/>
              <a:gd name="T32" fmla="*/ 0 w 1098"/>
              <a:gd name="T33" fmla="*/ 479 h 1099"/>
              <a:gd name="T34" fmla="*/ 0 w 1098"/>
              <a:gd name="T35" fmla="*/ 612 h 1099"/>
              <a:gd name="T36" fmla="*/ 140 w 1098"/>
              <a:gd name="T37" fmla="*/ 647 h 1099"/>
              <a:gd name="T38" fmla="*/ 186 w 1098"/>
              <a:gd name="T39" fmla="*/ 760 h 1099"/>
              <a:gd name="T40" fmla="*/ 100 w 1098"/>
              <a:gd name="T41" fmla="*/ 888 h 1099"/>
              <a:gd name="T42" fmla="*/ 194 w 1098"/>
              <a:gd name="T43" fmla="*/ 982 h 1099"/>
              <a:gd name="T44" fmla="*/ 327 w 1098"/>
              <a:gd name="T45" fmla="*/ 902 h 1099"/>
              <a:gd name="T46" fmla="*/ 446 w 1098"/>
              <a:gd name="T47" fmla="*/ 952 h 1099"/>
              <a:gd name="T48" fmla="*/ 475 w 1098"/>
              <a:gd name="T49" fmla="*/ 1099 h 1099"/>
              <a:gd name="T50" fmla="*/ 608 w 1098"/>
              <a:gd name="T51" fmla="*/ 1099 h 1099"/>
              <a:gd name="T52" fmla="*/ 645 w 1098"/>
              <a:gd name="T53" fmla="*/ 949 h 1099"/>
              <a:gd name="T54" fmla="*/ 755 w 1098"/>
              <a:gd name="T55" fmla="*/ 903 h 1099"/>
              <a:gd name="T56" fmla="*/ 881 w 1098"/>
              <a:gd name="T57" fmla="*/ 987 h 1099"/>
              <a:gd name="T58" fmla="*/ 975 w 1098"/>
              <a:gd name="T59" fmla="*/ 893 h 1099"/>
              <a:gd name="T60" fmla="*/ 895 w 1098"/>
              <a:gd name="T61" fmla="*/ 761 h 1099"/>
              <a:gd name="T62" fmla="*/ 941 w 1098"/>
              <a:gd name="T63" fmla="*/ 650 h 1099"/>
              <a:gd name="T64" fmla="*/ 1098 w 1098"/>
              <a:gd name="T65" fmla="*/ 620 h 1099"/>
              <a:gd name="T66" fmla="*/ 546 w 1098"/>
              <a:gd name="T67" fmla="*/ 828 h 1099"/>
              <a:gd name="T68" fmla="*/ 274 w 1098"/>
              <a:gd name="T69" fmla="*/ 556 h 1099"/>
              <a:gd name="T70" fmla="*/ 546 w 1098"/>
              <a:gd name="T71" fmla="*/ 284 h 1099"/>
              <a:gd name="T72" fmla="*/ 818 w 1098"/>
              <a:gd name="T73" fmla="*/ 556 h 1099"/>
              <a:gd name="T74" fmla="*/ 546 w 1098"/>
              <a:gd name="T75" fmla="*/ 828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98" h="1099">
                <a:moveTo>
                  <a:pt x="1098" y="620"/>
                </a:moveTo>
                <a:cubicBezTo>
                  <a:pt x="1098" y="487"/>
                  <a:pt x="1098" y="487"/>
                  <a:pt x="1098" y="487"/>
                </a:cubicBezTo>
                <a:cubicBezTo>
                  <a:pt x="940" y="447"/>
                  <a:pt x="940" y="447"/>
                  <a:pt x="940" y="447"/>
                </a:cubicBezTo>
                <a:cubicBezTo>
                  <a:pt x="929" y="407"/>
                  <a:pt x="913" y="370"/>
                  <a:pt x="892" y="335"/>
                </a:cubicBezTo>
                <a:cubicBezTo>
                  <a:pt x="976" y="211"/>
                  <a:pt x="976" y="211"/>
                  <a:pt x="976" y="211"/>
                </a:cubicBezTo>
                <a:cubicBezTo>
                  <a:pt x="882" y="117"/>
                  <a:pt x="882" y="117"/>
                  <a:pt x="882" y="117"/>
                </a:cubicBezTo>
                <a:cubicBezTo>
                  <a:pt x="751" y="196"/>
                  <a:pt x="751" y="196"/>
                  <a:pt x="751" y="196"/>
                </a:cubicBezTo>
                <a:cubicBezTo>
                  <a:pt x="718" y="177"/>
                  <a:pt x="683" y="162"/>
                  <a:pt x="645" y="152"/>
                </a:cubicBezTo>
                <a:cubicBezTo>
                  <a:pt x="615" y="0"/>
                  <a:pt x="615" y="0"/>
                  <a:pt x="615" y="0"/>
                </a:cubicBezTo>
                <a:cubicBezTo>
                  <a:pt x="482" y="0"/>
                  <a:pt x="482" y="0"/>
                  <a:pt x="482" y="0"/>
                </a:cubicBezTo>
                <a:cubicBezTo>
                  <a:pt x="445" y="150"/>
                  <a:pt x="445" y="150"/>
                  <a:pt x="445" y="150"/>
                </a:cubicBezTo>
                <a:cubicBezTo>
                  <a:pt x="404" y="159"/>
                  <a:pt x="365" y="175"/>
                  <a:pt x="329" y="197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109" y="206"/>
                  <a:pt x="109" y="206"/>
                  <a:pt x="109" y="206"/>
                </a:cubicBezTo>
                <a:cubicBezTo>
                  <a:pt x="188" y="337"/>
                  <a:pt x="188" y="337"/>
                  <a:pt x="188" y="337"/>
                </a:cubicBezTo>
                <a:cubicBezTo>
                  <a:pt x="167" y="372"/>
                  <a:pt x="151" y="411"/>
                  <a:pt x="141" y="452"/>
                </a:cubicBezTo>
                <a:cubicBezTo>
                  <a:pt x="0" y="479"/>
                  <a:pt x="0" y="479"/>
                  <a:pt x="0" y="479"/>
                </a:cubicBezTo>
                <a:cubicBezTo>
                  <a:pt x="0" y="612"/>
                  <a:pt x="0" y="612"/>
                  <a:pt x="0" y="612"/>
                </a:cubicBezTo>
                <a:cubicBezTo>
                  <a:pt x="140" y="647"/>
                  <a:pt x="140" y="647"/>
                  <a:pt x="140" y="647"/>
                </a:cubicBezTo>
                <a:cubicBezTo>
                  <a:pt x="150" y="688"/>
                  <a:pt x="166" y="726"/>
                  <a:pt x="186" y="760"/>
                </a:cubicBezTo>
                <a:cubicBezTo>
                  <a:pt x="100" y="888"/>
                  <a:pt x="100" y="888"/>
                  <a:pt x="100" y="888"/>
                </a:cubicBezTo>
                <a:cubicBezTo>
                  <a:pt x="194" y="982"/>
                  <a:pt x="194" y="982"/>
                  <a:pt x="194" y="982"/>
                </a:cubicBezTo>
                <a:cubicBezTo>
                  <a:pt x="327" y="902"/>
                  <a:pt x="327" y="902"/>
                  <a:pt x="327" y="902"/>
                </a:cubicBezTo>
                <a:cubicBezTo>
                  <a:pt x="363" y="925"/>
                  <a:pt x="404" y="941"/>
                  <a:pt x="446" y="952"/>
                </a:cubicBezTo>
                <a:cubicBezTo>
                  <a:pt x="475" y="1099"/>
                  <a:pt x="475" y="1099"/>
                  <a:pt x="475" y="1099"/>
                </a:cubicBezTo>
                <a:cubicBezTo>
                  <a:pt x="608" y="1099"/>
                  <a:pt x="608" y="1099"/>
                  <a:pt x="608" y="1099"/>
                </a:cubicBezTo>
                <a:cubicBezTo>
                  <a:pt x="645" y="949"/>
                  <a:pt x="645" y="949"/>
                  <a:pt x="645" y="949"/>
                </a:cubicBezTo>
                <a:cubicBezTo>
                  <a:pt x="684" y="939"/>
                  <a:pt x="721" y="923"/>
                  <a:pt x="755" y="903"/>
                </a:cubicBezTo>
                <a:cubicBezTo>
                  <a:pt x="881" y="987"/>
                  <a:pt x="881" y="987"/>
                  <a:pt x="881" y="987"/>
                </a:cubicBezTo>
                <a:cubicBezTo>
                  <a:pt x="975" y="893"/>
                  <a:pt x="975" y="893"/>
                  <a:pt x="975" y="893"/>
                </a:cubicBezTo>
                <a:cubicBezTo>
                  <a:pt x="895" y="761"/>
                  <a:pt x="895" y="761"/>
                  <a:pt x="895" y="761"/>
                </a:cubicBezTo>
                <a:cubicBezTo>
                  <a:pt x="915" y="727"/>
                  <a:pt x="931" y="690"/>
                  <a:pt x="941" y="650"/>
                </a:cubicBezTo>
                <a:lnTo>
                  <a:pt x="1098" y="620"/>
                </a:lnTo>
                <a:close/>
                <a:moveTo>
                  <a:pt x="546" y="828"/>
                </a:moveTo>
                <a:cubicBezTo>
                  <a:pt x="396" y="828"/>
                  <a:pt x="274" y="706"/>
                  <a:pt x="274" y="556"/>
                </a:cubicBezTo>
                <a:cubicBezTo>
                  <a:pt x="274" y="406"/>
                  <a:pt x="396" y="284"/>
                  <a:pt x="546" y="284"/>
                </a:cubicBezTo>
                <a:cubicBezTo>
                  <a:pt x="696" y="284"/>
                  <a:pt x="818" y="406"/>
                  <a:pt x="818" y="556"/>
                </a:cubicBezTo>
                <a:cubicBezTo>
                  <a:pt x="818" y="706"/>
                  <a:pt x="696" y="828"/>
                  <a:pt x="546" y="828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08" tIns="45705" rIns="91408" bIns="45705" numCol="1" anchor="t" anchorCtr="0" compatLnSpc="1"/>
          <a:lstStyle/>
          <a:p>
            <a:pPr defTabSz="609600"/>
            <a:endParaRPr lang="zh-CN" altLang="en-US" sz="1705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2126839" y="3013207"/>
            <a:ext cx="221488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有状态计算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7959253" y="3013165"/>
            <a:ext cx="221488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无状态计算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公众号：陈西设计之家。微信搜索即可"/>
          <p:cNvSpPr>
            <a:spLocks noEditPoints="1"/>
          </p:cNvSpPr>
          <p:nvPr/>
        </p:nvSpPr>
        <p:spPr bwMode="auto">
          <a:xfrm>
            <a:off x="2849365" y="2278700"/>
            <a:ext cx="790075" cy="832065"/>
          </a:xfrm>
          <a:custGeom>
            <a:avLst/>
            <a:gdLst>
              <a:gd name="T0" fmla="*/ 20 w 96"/>
              <a:gd name="T1" fmla="*/ 86 h 101"/>
              <a:gd name="T2" fmla="*/ 7 w 96"/>
              <a:gd name="T3" fmla="*/ 58 h 101"/>
              <a:gd name="T4" fmla="*/ 18 w 96"/>
              <a:gd name="T5" fmla="*/ 29 h 101"/>
              <a:gd name="T6" fmla="*/ 42 w 96"/>
              <a:gd name="T7" fmla="*/ 17 h 101"/>
              <a:gd name="T8" fmla="*/ 41 w 96"/>
              <a:gd name="T9" fmla="*/ 9 h 101"/>
              <a:gd name="T10" fmla="*/ 36 w 96"/>
              <a:gd name="T11" fmla="*/ 10 h 101"/>
              <a:gd name="T12" fmla="*/ 35 w 96"/>
              <a:gd name="T13" fmla="*/ 5 h 101"/>
              <a:gd name="T14" fmla="*/ 48 w 96"/>
              <a:gd name="T15" fmla="*/ 3 h 101"/>
              <a:gd name="T16" fmla="*/ 49 w 96"/>
              <a:gd name="T17" fmla="*/ 8 h 101"/>
              <a:gd name="T18" fmla="*/ 44 w 96"/>
              <a:gd name="T19" fmla="*/ 9 h 101"/>
              <a:gd name="T20" fmla="*/ 46 w 96"/>
              <a:gd name="T21" fmla="*/ 16 h 101"/>
              <a:gd name="T22" fmla="*/ 74 w 96"/>
              <a:gd name="T23" fmla="*/ 27 h 101"/>
              <a:gd name="T24" fmla="*/ 87 w 96"/>
              <a:gd name="T25" fmla="*/ 54 h 101"/>
              <a:gd name="T26" fmla="*/ 77 w 96"/>
              <a:gd name="T27" fmla="*/ 83 h 101"/>
              <a:gd name="T28" fmla="*/ 75 w 96"/>
              <a:gd name="T29" fmla="*/ 85 h 101"/>
              <a:gd name="T30" fmla="*/ 79 w 96"/>
              <a:gd name="T31" fmla="*/ 101 h 101"/>
              <a:gd name="T32" fmla="*/ 74 w 96"/>
              <a:gd name="T33" fmla="*/ 101 h 101"/>
              <a:gd name="T34" fmla="*/ 63 w 96"/>
              <a:gd name="T35" fmla="*/ 93 h 101"/>
              <a:gd name="T36" fmla="*/ 49 w 96"/>
              <a:gd name="T37" fmla="*/ 96 h 101"/>
              <a:gd name="T38" fmla="*/ 32 w 96"/>
              <a:gd name="T39" fmla="*/ 93 h 101"/>
              <a:gd name="T40" fmla="*/ 22 w 96"/>
              <a:gd name="T41" fmla="*/ 101 h 101"/>
              <a:gd name="T42" fmla="*/ 17 w 96"/>
              <a:gd name="T43" fmla="*/ 101 h 101"/>
              <a:gd name="T44" fmla="*/ 21 w 96"/>
              <a:gd name="T45" fmla="*/ 86 h 101"/>
              <a:gd name="T46" fmla="*/ 20 w 96"/>
              <a:gd name="T47" fmla="*/ 86 h 101"/>
              <a:gd name="T48" fmla="*/ 82 w 96"/>
              <a:gd name="T49" fmla="*/ 6 h 101"/>
              <a:gd name="T50" fmla="*/ 60 w 96"/>
              <a:gd name="T51" fmla="*/ 11 h 101"/>
              <a:gd name="T52" fmla="*/ 92 w 96"/>
              <a:gd name="T53" fmla="*/ 31 h 101"/>
              <a:gd name="T54" fmla="*/ 88 w 96"/>
              <a:gd name="T55" fmla="*/ 9 h 101"/>
              <a:gd name="T56" fmla="*/ 92 w 96"/>
              <a:gd name="T57" fmla="*/ 3 h 101"/>
              <a:gd name="T58" fmla="*/ 86 w 96"/>
              <a:gd name="T59" fmla="*/ 0 h 101"/>
              <a:gd name="T60" fmla="*/ 82 w 96"/>
              <a:gd name="T61" fmla="*/ 6 h 101"/>
              <a:gd name="T62" fmla="*/ 14 w 96"/>
              <a:gd name="T63" fmla="*/ 6 h 101"/>
              <a:gd name="T64" fmla="*/ 10 w 96"/>
              <a:gd name="T65" fmla="*/ 0 h 101"/>
              <a:gd name="T66" fmla="*/ 4 w 96"/>
              <a:gd name="T67" fmla="*/ 3 h 101"/>
              <a:gd name="T68" fmla="*/ 8 w 96"/>
              <a:gd name="T69" fmla="*/ 9 h 101"/>
              <a:gd name="T70" fmla="*/ 4 w 96"/>
              <a:gd name="T71" fmla="*/ 31 h 101"/>
              <a:gd name="T72" fmla="*/ 36 w 96"/>
              <a:gd name="T73" fmla="*/ 11 h 101"/>
              <a:gd name="T74" fmla="*/ 14 w 96"/>
              <a:gd name="T75" fmla="*/ 6 h 101"/>
              <a:gd name="T76" fmla="*/ 43 w 96"/>
              <a:gd name="T77" fmla="*/ 54 h 101"/>
              <a:gd name="T78" fmla="*/ 42 w 96"/>
              <a:gd name="T79" fmla="*/ 56 h 101"/>
              <a:gd name="T80" fmla="*/ 22 w 96"/>
              <a:gd name="T81" fmla="*/ 61 h 101"/>
              <a:gd name="T82" fmla="*/ 22 w 96"/>
              <a:gd name="T83" fmla="*/ 64 h 101"/>
              <a:gd name="T84" fmla="*/ 43 w 96"/>
              <a:gd name="T85" fmla="*/ 59 h 101"/>
              <a:gd name="T86" fmla="*/ 46 w 96"/>
              <a:gd name="T87" fmla="*/ 61 h 101"/>
              <a:gd name="T88" fmla="*/ 54 w 96"/>
              <a:gd name="T89" fmla="*/ 58 h 101"/>
              <a:gd name="T90" fmla="*/ 50 w 96"/>
              <a:gd name="T91" fmla="*/ 50 h 101"/>
              <a:gd name="T92" fmla="*/ 49 w 96"/>
              <a:gd name="T93" fmla="*/ 50 h 101"/>
              <a:gd name="T94" fmla="*/ 41 w 96"/>
              <a:gd name="T95" fmla="*/ 37 h 101"/>
              <a:gd name="T96" fmla="*/ 38 w 96"/>
              <a:gd name="T97" fmla="*/ 39 h 101"/>
              <a:gd name="T98" fmla="*/ 44 w 96"/>
              <a:gd name="T99" fmla="*/ 52 h 101"/>
              <a:gd name="T100" fmla="*/ 43 w 96"/>
              <a:gd name="T101" fmla="*/ 54 h 101"/>
              <a:gd name="T102" fmla="*/ 18 w 96"/>
              <a:gd name="T103" fmla="*/ 58 h 101"/>
              <a:gd name="T104" fmla="*/ 28 w 96"/>
              <a:gd name="T105" fmla="*/ 78 h 101"/>
              <a:gd name="T106" fmla="*/ 49 w 96"/>
              <a:gd name="T107" fmla="*/ 85 h 101"/>
              <a:gd name="T108" fmla="*/ 69 w 96"/>
              <a:gd name="T109" fmla="*/ 76 h 101"/>
              <a:gd name="T110" fmla="*/ 76 w 96"/>
              <a:gd name="T111" fmla="*/ 55 h 101"/>
              <a:gd name="T112" fmla="*/ 67 w 96"/>
              <a:gd name="T113" fmla="*/ 35 h 101"/>
              <a:gd name="T114" fmla="*/ 46 w 96"/>
              <a:gd name="T115" fmla="*/ 27 h 101"/>
              <a:gd name="T116" fmla="*/ 26 w 96"/>
              <a:gd name="T117" fmla="*/ 37 h 101"/>
              <a:gd name="T118" fmla="*/ 18 w 96"/>
              <a:gd name="T119" fmla="*/ 58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6" h="101">
                <a:moveTo>
                  <a:pt x="20" y="86"/>
                </a:moveTo>
                <a:cubicBezTo>
                  <a:pt x="12" y="78"/>
                  <a:pt x="8" y="68"/>
                  <a:pt x="7" y="58"/>
                </a:cubicBezTo>
                <a:cubicBezTo>
                  <a:pt x="7" y="48"/>
                  <a:pt x="10" y="38"/>
                  <a:pt x="18" y="29"/>
                </a:cubicBezTo>
                <a:cubicBezTo>
                  <a:pt x="24" y="22"/>
                  <a:pt x="33" y="18"/>
                  <a:pt x="42" y="17"/>
                </a:cubicBezTo>
                <a:cubicBezTo>
                  <a:pt x="41" y="9"/>
                  <a:pt x="41" y="9"/>
                  <a:pt x="41" y="9"/>
                </a:cubicBezTo>
                <a:cubicBezTo>
                  <a:pt x="36" y="10"/>
                  <a:pt x="36" y="10"/>
                  <a:pt x="36" y="10"/>
                </a:cubicBezTo>
                <a:cubicBezTo>
                  <a:pt x="35" y="5"/>
                  <a:pt x="35" y="5"/>
                  <a:pt x="35" y="5"/>
                </a:cubicBezTo>
                <a:cubicBezTo>
                  <a:pt x="48" y="3"/>
                  <a:pt x="48" y="3"/>
                  <a:pt x="48" y="3"/>
                </a:cubicBezTo>
                <a:cubicBezTo>
                  <a:pt x="49" y="8"/>
                  <a:pt x="49" y="8"/>
                  <a:pt x="49" y="8"/>
                </a:cubicBezTo>
                <a:cubicBezTo>
                  <a:pt x="44" y="9"/>
                  <a:pt x="44" y="9"/>
                  <a:pt x="44" y="9"/>
                </a:cubicBezTo>
                <a:cubicBezTo>
                  <a:pt x="46" y="16"/>
                  <a:pt x="46" y="16"/>
                  <a:pt x="46" y="16"/>
                </a:cubicBezTo>
                <a:cubicBezTo>
                  <a:pt x="56" y="16"/>
                  <a:pt x="66" y="19"/>
                  <a:pt x="74" y="27"/>
                </a:cubicBezTo>
                <a:cubicBezTo>
                  <a:pt x="82" y="34"/>
                  <a:pt x="87" y="44"/>
                  <a:pt x="87" y="54"/>
                </a:cubicBezTo>
                <a:cubicBezTo>
                  <a:pt x="88" y="65"/>
                  <a:pt x="84" y="75"/>
                  <a:pt x="77" y="83"/>
                </a:cubicBezTo>
                <a:cubicBezTo>
                  <a:pt x="76" y="84"/>
                  <a:pt x="76" y="84"/>
                  <a:pt x="75" y="85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4" y="101"/>
                  <a:pt x="74" y="101"/>
                  <a:pt x="74" y="101"/>
                </a:cubicBezTo>
                <a:cubicBezTo>
                  <a:pt x="63" y="93"/>
                  <a:pt x="63" y="93"/>
                  <a:pt x="63" y="93"/>
                </a:cubicBezTo>
                <a:cubicBezTo>
                  <a:pt x="59" y="95"/>
                  <a:pt x="54" y="96"/>
                  <a:pt x="49" y="96"/>
                </a:cubicBezTo>
                <a:cubicBezTo>
                  <a:pt x="44" y="96"/>
                  <a:pt x="38" y="95"/>
                  <a:pt x="32" y="93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21" y="86"/>
                  <a:pt x="21" y="86"/>
                  <a:pt x="21" y="86"/>
                </a:cubicBezTo>
                <a:cubicBezTo>
                  <a:pt x="20" y="86"/>
                  <a:pt x="20" y="86"/>
                  <a:pt x="20" y="86"/>
                </a:cubicBezTo>
                <a:close/>
                <a:moveTo>
                  <a:pt x="82" y="6"/>
                </a:moveTo>
                <a:cubicBezTo>
                  <a:pt x="74" y="3"/>
                  <a:pt x="66" y="5"/>
                  <a:pt x="60" y="11"/>
                </a:cubicBezTo>
                <a:cubicBezTo>
                  <a:pt x="92" y="31"/>
                  <a:pt x="92" y="31"/>
                  <a:pt x="92" y="31"/>
                </a:cubicBezTo>
                <a:cubicBezTo>
                  <a:pt x="96" y="24"/>
                  <a:pt x="94" y="15"/>
                  <a:pt x="88" y="9"/>
                </a:cubicBezTo>
                <a:cubicBezTo>
                  <a:pt x="92" y="3"/>
                  <a:pt x="92" y="3"/>
                  <a:pt x="92" y="3"/>
                </a:cubicBezTo>
                <a:cubicBezTo>
                  <a:pt x="86" y="0"/>
                  <a:pt x="86" y="0"/>
                  <a:pt x="86" y="0"/>
                </a:cubicBezTo>
                <a:cubicBezTo>
                  <a:pt x="82" y="6"/>
                  <a:pt x="82" y="6"/>
                  <a:pt x="82" y="6"/>
                </a:cubicBezTo>
                <a:close/>
                <a:moveTo>
                  <a:pt x="14" y="6"/>
                </a:moveTo>
                <a:cubicBezTo>
                  <a:pt x="10" y="0"/>
                  <a:pt x="10" y="0"/>
                  <a:pt x="10" y="0"/>
                </a:cubicBezTo>
                <a:cubicBezTo>
                  <a:pt x="4" y="3"/>
                  <a:pt x="4" y="3"/>
                  <a:pt x="4" y="3"/>
                </a:cubicBezTo>
                <a:cubicBezTo>
                  <a:pt x="8" y="9"/>
                  <a:pt x="8" y="9"/>
                  <a:pt x="8" y="9"/>
                </a:cubicBezTo>
                <a:cubicBezTo>
                  <a:pt x="2" y="15"/>
                  <a:pt x="0" y="24"/>
                  <a:pt x="4" y="31"/>
                </a:cubicBezTo>
                <a:cubicBezTo>
                  <a:pt x="36" y="11"/>
                  <a:pt x="36" y="11"/>
                  <a:pt x="36" y="11"/>
                </a:cubicBezTo>
                <a:cubicBezTo>
                  <a:pt x="30" y="5"/>
                  <a:pt x="21" y="3"/>
                  <a:pt x="14" y="6"/>
                </a:cubicBezTo>
                <a:close/>
                <a:moveTo>
                  <a:pt x="43" y="54"/>
                </a:moveTo>
                <a:cubicBezTo>
                  <a:pt x="42" y="55"/>
                  <a:pt x="42" y="55"/>
                  <a:pt x="42" y="56"/>
                </a:cubicBezTo>
                <a:cubicBezTo>
                  <a:pt x="35" y="57"/>
                  <a:pt x="28" y="58"/>
                  <a:pt x="22" y="61"/>
                </a:cubicBezTo>
                <a:cubicBezTo>
                  <a:pt x="22" y="62"/>
                  <a:pt x="22" y="63"/>
                  <a:pt x="22" y="64"/>
                </a:cubicBezTo>
                <a:cubicBezTo>
                  <a:pt x="29" y="63"/>
                  <a:pt x="37" y="62"/>
                  <a:pt x="43" y="59"/>
                </a:cubicBezTo>
                <a:cubicBezTo>
                  <a:pt x="44" y="60"/>
                  <a:pt x="45" y="61"/>
                  <a:pt x="46" y="61"/>
                </a:cubicBezTo>
                <a:cubicBezTo>
                  <a:pt x="49" y="62"/>
                  <a:pt x="53" y="61"/>
                  <a:pt x="54" y="58"/>
                </a:cubicBezTo>
                <a:cubicBezTo>
                  <a:pt x="55" y="55"/>
                  <a:pt x="53" y="51"/>
                  <a:pt x="50" y="50"/>
                </a:cubicBezTo>
                <a:cubicBezTo>
                  <a:pt x="50" y="50"/>
                  <a:pt x="49" y="50"/>
                  <a:pt x="49" y="50"/>
                </a:cubicBezTo>
                <a:cubicBezTo>
                  <a:pt x="47" y="46"/>
                  <a:pt x="44" y="41"/>
                  <a:pt x="41" y="37"/>
                </a:cubicBezTo>
                <a:cubicBezTo>
                  <a:pt x="40" y="38"/>
                  <a:pt x="39" y="39"/>
                  <a:pt x="38" y="39"/>
                </a:cubicBezTo>
                <a:cubicBezTo>
                  <a:pt x="39" y="44"/>
                  <a:pt x="41" y="48"/>
                  <a:pt x="44" y="52"/>
                </a:cubicBezTo>
                <a:cubicBezTo>
                  <a:pt x="43" y="52"/>
                  <a:pt x="43" y="53"/>
                  <a:pt x="43" y="54"/>
                </a:cubicBezTo>
                <a:close/>
                <a:moveTo>
                  <a:pt x="18" y="58"/>
                </a:moveTo>
                <a:cubicBezTo>
                  <a:pt x="19" y="65"/>
                  <a:pt x="22" y="72"/>
                  <a:pt x="28" y="78"/>
                </a:cubicBezTo>
                <a:cubicBezTo>
                  <a:pt x="34" y="83"/>
                  <a:pt x="41" y="86"/>
                  <a:pt x="49" y="85"/>
                </a:cubicBezTo>
                <a:cubicBezTo>
                  <a:pt x="56" y="85"/>
                  <a:pt x="63" y="82"/>
                  <a:pt x="69" y="76"/>
                </a:cubicBezTo>
                <a:cubicBezTo>
                  <a:pt x="74" y="70"/>
                  <a:pt x="77" y="62"/>
                  <a:pt x="76" y="55"/>
                </a:cubicBezTo>
                <a:cubicBezTo>
                  <a:pt x="76" y="47"/>
                  <a:pt x="73" y="40"/>
                  <a:pt x="67" y="35"/>
                </a:cubicBezTo>
                <a:cubicBezTo>
                  <a:pt x="61" y="29"/>
                  <a:pt x="53" y="27"/>
                  <a:pt x="46" y="27"/>
                </a:cubicBezTo>
                <a:cubicBezTo>
                  <a:pt x="38" y="28"/>
                  <a:pt x="31" y="31"/>
                  <a:pt x="26" y="37"/>
                </a:cubicBezTo>
                <a:cubicBezTo>
                  <a:pt x="20" y="43"/>
                  <a:pt x="18" y="50"/>
                  <a:pt x="18" y="58"/>
                </a:cubicBezTo>
                <a:close/>
              </a:path>
            </a:pathLst>
          </a:custGeom>
          <a:solidFill>
            <a:srgbClr val="0053A3"/>
          </a:solidFill>
          <a:ln>
            <a:noFill/>
          </a:ln>
        </p:spPr>
        <p:txBody>
          <a:bodyPr vert="horz" wrap="square" lIns="91429" tIns="45715" rIns="91429" bIns="45715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9200">
              <a:lnSpc>
                <a:spcPct val="120000"/>
              </a:lnSpc>
            </a:pPr>
            <a:endParaRPr lang="zh-CN" altLang="en-US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公众号：陈西设计之家。微信搜索即可"/>
          <p:cNvSpPr>
            <a:spLocks noEditPoints="1"/>
          </p:cNvSpPr>
          <p:nvPr/>
        </p:nvSpPr>
        <p:spPr bwMode="auto">
          <a:xfrm>
            <a:off x="8830545" y="2311144"/>
            <a:ext cx="633587" cy="76717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29" tIns="45715" rIns="91429" bIns="45715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9200">
              <a:lnSpc>
                <a:spcPct val="120000"/>
              </a:lnSpc>
            </a:pPr>
            <a:endParaRPr lang="zh-CN" altLang="en-US" sz="9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63065" y="3695065"/>
            <a:ext cx="331660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需要考虑</a:t>
            </a:r>
            <a:r>
              <a:rPr lang="zh-CN" altLang="en-US" dirty="0" smtClean="0">
                <a:sym typeface="+mn-ea"/>
              </a:rPr>
              <a:t>历史数据</a:t>
            </a:r>
            <a:endParaRPr lang="zh-CN" altLang="en-US" dirty="0" smtClean="0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相同的输入不一定得到相同的</a:t>
            </a:r>
            <a:r>
              <a:rPr lang="zh-CN" altLang="en-US" dirty="0" smtClean="0">
                <a:sym typeface="+mn-ea"/>
              </a:rPr>
              <a:t>输出</a:t>
            </a:r>
            <a:endParaRPr lang="zh-CN" altLang="en-US" dirty="0" smtClean="0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如：</a:t>
            </a:r>
            <a:r>
              <a:rPr lang="en-US" altLang="zh-CN" dirty="0" smtClean="0">
                <a:sym typeface="+mn-ea"/>
              </a:rPr>
              <a:t>sum/reduce</a:t>
            </a:r>
            <a:endParaRPr lang="en-US" altLang="zh-CN" dirty="0" smtClean="0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79665" y="3620135"/>
            <a:ext cx="333565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不需要考虑</a:t>
            </a:r>
            <a:r>
              <a:rPr lang="zh-CN" altLang="en-US" dirty="0" smtClean="0">
                <a:sym typeface="+mn-ea"/>
              </a:rPr>
              <a:t>历史数据</a:t>
            </a:r>
            <a:endParaRPr lang="zh-CN" altLang="en-US" dirty="0" smtClean="0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相同的输入只能得到相同的</a:t>
            </a:r>
            <a:r>
              <a:rPr lang="zh-CN" altLang="en-US" dirty="0" smtClean="0">
                <a:sym typeface="+mn-ea"/>
              </a:rPr>
              <a:t>输出</a:t>
            </a:r>
            <a:endParaRPr lang="zh-CN" altLang="en-US" dirty="0" smtClean="0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 smtClean="0">
                <a:sym typeface="+mn-ea"/>
              </a:rPr>
              <a:t>如：</a:t>
            </a:r>
            <a:r>
              <a:rPr lang="en-US" altLang="zh-CN" dirty="0" smtClean="0">
                <a:sym typeface="+mn-ea"/>
              </a:rPr>
              <a:t>map/flatmap/filter...</a:t>
            </a:r>
            <a:endParaRPr lang="zh-CN" altLang="en-US" dirty="0" smtClean="0"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1463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025" y="1725930"/>
            <a:ext cx="8423275" cy="35737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1463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570" y="1694180"/>
            <a:ext cx="8743950" cy="41757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85570" y="1473200"/>
            <a:ext cx="2202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状态的分类</a:t>
            </a:r>
            <a:endParaRPr lang="zh-CN" altLang="en-US"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1463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385570" y="1421765"/>
            <a:ext cx="3505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Managed State </a:t>
            </a:r>
            <a:r>
              <a:rPr lang="zh-CN" altLang="en-US" sz="2400"/>
              <a:t>分类</a:t>
            </a:r>
            <a:endParaRPr lang="zh-CN" altLang="en-US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665" y="1974850"/>
            <a:ext cx="6959600" cy="4254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1463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615" y="1179830"/>
            <a:ext cx="5092700" cy="23749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615" y="3710305"/>
            <a:ext cx="5095240" cy="26841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4495" y="1906270"/>
            <a:ext cx="33655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需求:</a:t>
            </a:r>
            <a:endParaRPr lang="zh-CN" altLang="en-US"/>
          </a:p>
          <a:p>
            <a:r>
              <a:rPr lang="zh-CN" altLang="en-US"/>
              <a:t>使用KeyState中的ValueState获取数据中的最大值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75" y="4768215"/>
            <a:ext cx="3105150" cy="15684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994910" y="3105150"/>
            <a:ext cx="2201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Checkpoint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公众号：陈西设计之家。微信搜索即可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0611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0"/>
          <p:cNvSpPr/>
          <p:nvPr/>
        </p:nvSpPr>
        <p:spPr bwMode="auto">
          <a:xfrm flipH="1">
            <a:off x="334" y="979"/>
            <a:ext cx="4823913" cy="6857247"/>
          </a:xfrm>
          <a:custGeom>
            <a:avLst/>
            <a:gdLst>
              <a:gd name="T0" fmla="*/ 354 w 2330"/>
              <a:gd name="T1" fmla="*/ 0 h 3224"/>
              <a:gd name="T2" fmla="*/ 2330 w 2330"/>
              <a:gd name="T3" fmla="*/ 0 h 3224"/>
              <a:gd name="T4" fmla="*/ 2330 w 2330"/>
              <a:gd name="T5" fmla="*/ 3224 h 3224"/>
              <a:gd name="T6" fmla="*/ 366 w 2330"/>
              <a:gd name="T7" fmla="*/ 3224 h 3224"/>
              <a:gd name="T8" fmla="*/ 292 w 2330"/>
              <a:gd name="T9" fmla="*/ 3058 h 3224"/>
              <a:gd name="T10" fmla="*/ 226 w 2330"/>
              <a:gd name="T11" fmla="*/ 2886 h 3224"/>
              <a:gd name="T12" fmla="*/ 166 w 2330"/>
              <a:gd name="T13" fmla="*/ 2713 h 3224"/>
              <a:gd name="T14" fmla="*/ 117 w 2330"/>
              <a:gd name="T15" fmla="*/ 2534 h 3224"/>
              <a:gd name="T16" fmla="*/ 75 w 2330"/>
              <a:gd name="T17" fmla="*/ 2354 h 3224"/>
              <a:gd name="T18" fmla="*/ 42 w 2330"/>
              <a:gd name="T19" fmla="*/ 2168 h 3224"/>
              <a:gd name="T20" fmla="*/ 19 w 2330"/>
              <a:gd name="T21" fmla="*/ 1981 h 3224"/>
              <a:gd name="T22" fmla="*/ 5 w 2330"/>
              <a:gd name="T23" fmla="*/ 1792 h 3224"/>
              <a:gd name="T24" fmla="*/ 0 w 2330"/>
              <a:gd name="T25" fmla="*/ 1599 h 3224"/>
              <a:gd name="T26" fmla="*/ 5 w 2330"/>
              <a:gd name="T27" fmla="*/ 1410 h 3224"/>
              <a:gd name="T28" fmla="*/ 19 w 2330"/>
              <a:gd name="T29" fmla="*/ 1223 h 3224"/>
              <a:gd name="T30" fmla="*/ 42 w 2330"/>
              <a:gd name="T31" fmla="*/ 1039 h 3224"/>
              <a:gd name="T32" fmla="*/ 73 w 2330"/>
              <a:gd name="T33" fmla="*/ 857 h 3224"/>
              <a:gd name="T34" fmla="*/ 112 w 2330"/>
              <a:gd name="T35" fmla="*/ 679 h 3224"/>
              <a:gd name="T36" fmla="*/ 161 w 2330"/>
              <a:gd name="T37" fmla="*/ 504 h 3224"/>
              <a:gd name="T38" fmla="*/ 217 w 2330"/>
              <a:gd name="T39" fmla="*/ 332 h 3224"/>
              <a:gd name="T40" fmla="*/ 282 w 2330"/>
              <a:gd name="T41" fmla="*/ 162 h 3224"/>
              <a:gd name="T42" fmla="*/ 354 w 2330"/>
              <a:gd name="T43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330" h="3224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0053A3"/>
          </a:solidFill>
          <a:ln w="0">
            <a:noFill/>
            <a:prstDash val="solid"/>
            <a:round/>
          </a:ln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MH_Others_1"/>
          <p:cNvSpPr txBox="1"/>
          <p:nvPr>
            <p:custDataLst>
              <p:tags r:id="rId2"/>
            </p:custDataLst>
          </p:nvPr>
        </p:nvSpPr>
        <p:spPr>
          <a:xfrm>
            <a:off x="1611831" y="2779743"/>
            <a:ext cx="1780603" cy="7879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defTabSz="1219200"/>
            <a:r>
              <a:rPr lang="zh-CN" altLang="en-US" sz="512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录</a:t>
            </a:r>
            <a:endParaRPr lang="zh-CN" altLang="en-US" sz="512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公众号：陈西设计之家。微信搜索即可"/>
          <p:cNvSpPr txBox="1"/>
          <p:nvPr>
            <p:custDataLst>
              <p:tags r:id="rId3"/>
            </p:custDataLst>
          </p:nvPr>
        </p:nvSpPr>
        <p:spPr>
          <a:xfrm>
            <a:off x="1290946" y="3669278"/>
            <a:ext cx="2209080" cy="466731"/>
          </a:xfrm>
          <a:prstGeom prst="rect">
            <a:avLst/>
          </a:prstGeom>
          <a:noFill/>
        </p:spPr>
        <p:txBody>
          <a:bodyPr vert="horz" wrap="square" lIns="0" tIns="0" rIns="0" bIns="0">
            <a:spAutoFit/>
          </a:bodyPr>
          <a:lstStyle/>
          <a:p>
            <a:pPr defTabSz="1219200">
              <a:defRPr/>
            </a:pPr>
            <a:r>
              <a:rPr lang="en-US" altLang="zh-CN" sz="3035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en-US" altLang="zh-CN" sz="3035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Freeform 7"/>
          <p:cNvSpPr/>
          <p:nvPr/>
        </p:nvSpPr>
        <p:spPr bwMode="auto">
          <a:xfrm flipH="1">
            <a:off x="3517039" y="979"/>
            <a:ext cx="1627539" cy="6857247"/>
          </a:xfrm>
          <a:custGeom>
            <a:avLst/>
            <a:gdLst>
              <a:gd name="T0" fmla="*/ 439 w 769"/>
              <a:gd name="T1" fmla="*/ 0 h 3224"/>
              <a:gd name="T2" fmla="*/ 769 w 769"/>
              <a:gd name="T3" fmla="*/ 0 h 3224"/>
              <a:gd name="T4" fmla="*/ 679 w 769"/>
              <a:gd name="T5" fmla="*/ 157 h 3224"/>
              <a:gd name="T6" fmla="*/ 599 w 769"/>
              <a:gd name="T7" fmla="*/ 318 h 3224"/>
              <a:gd name="T8" fmla="*/ 525 w 769"/>
              <a:gd name="T9" fmla="*/ 484 h 3224"/>
              <a:gd name="T10" fmla="*/ 459 w 769"/>
              <a:gd name="T11" fmla="*/ 654 h 3224"/>
              <a:gd name="T12" fmla="*/ 401 w 769"/>
              <a:gd name="T13" fmla="*/ 828 h 3224"/>
              <a:gd name="T14" fmla="*/ 352 w 769"/>
              <a:gd name="T15" fmla="*/ 1006 h 3224"/>
              <a:gd name="T16" fmla="*/ 310 w 769"/>
              <a:gd name="T17" fmla="*/ 1186 h 3224"/>
              <a:gd name="T18" fmla="*/ 278 w 769"/>
              <a:gd name="T19" fmla="*/ 1370 h 3224"/>
              <a:gd name="T20" fmla="*/ 254 w 769"/>
              <a:gd name="T21" fmla="*/ 1556 h 3224"/>
              <a:gd name="T22" fmla="*/ 240 w 769"/>
              <a:gd name="T23" fmla="*/ 1747 h 3224"/>
              <a:gd name="T24" fmla="*/ 236 w 769"/>
              <a:gd name="T25" fmla="*/ 1937 h 3224"/>
              <a:gd name="T26" fmla="*/ 240 w 769"/>
              <a:gd name="T27" fmla="*/ 2130 h 3224"/>
              <a:gd name="T28" fmla="*/ 256 w 769"/>
              <a:gd name="T29" fmla="*/ 2319 h 3224"/>
              <a:gd name="T30" fmla="*/ 278 w 769"/>
              <a:gd name="T31" fmla="*/ 2506 h 3224"/>
              <a:gd name="T32" fmla="*/ 312 w 769"/>
              <a:gd name="T33" fmla="*/ 2690 h 3224"/>
              <a:gd name="T34" fmla="*/ 354 w 769"/>
              <a:gd name="T35" fmla="*/ 2872 h 3224"/>
              <a:gd name="T36" fmla="*/ 403 w 769"/>
              <a:gd name="T37" fmla="*/ 3049 h 3224"/>
              <a:gd name="T38" fmla="*/ 460 w 769"/>
              <a:gd name="T39" fmla="*/ 3224 h 3224"/>
              <a:gd name="T40" fmla="*/ 429 w 769"/>
              <a:gd name="T41" fmla="*/ 3224 h 3224"/>
              <a:gd name="T42" fmla="*/ 350 w 769"/>
              <a:gd name="T43" fmla="*/ 3080 h 3224"/>
              <a:gd name="T44" fmla="*/ 280 w 769"/>
              <a:gd name="T45" fmla="*/ 2932 h 3224"/>
              <a:gd name="T46" fmla="*/ 215 w 769"/>
              <a:gd name="T47" fmla="*/ 2779 h 3224"/>
              <a:gd name="T48" fmla="*/ 159 w 769"/>
              <a:gd name="T49" fmla="*/ 2624 h 3224"/>
              <a:gd name="T50" fmla="*/ 112 w 769"/>
              <a:gd name="T51" fmla="*/ 2463 h 3224"/>
              <a:gd name="T52" fmla="*/ 72 w 769"/>
              <a:gd name="T53" fmla="*/ 2300 h 3224"/>
              <a:gd name="T54" fmla="*/ 40 w 769"/>
              <a:gd name="T55" fmla="*/ 2135 h 3224"/>
              <a:gd name="T56" fmla="*/ 17 w 769"/>
              <a:gd name="T57" fmla="*/ 1965 h 3224"/>
              <a:gd name="T58" fmla="*/ 3 w 769"/>
              <a:gd name="T59" fmla="*/ 1794 h 3224"/>
              <a:gd name="T60" fmla="*/ 0 w 769"/>
              <a:gd name="T61" fmla="*/ 1621 h 3224"/>
              <a:gd name="T62" fmla="*/ 3 w 769"/>
              <a:gd name="T63" fmla="*/ 1444 h 3224"/>
              <a:gd name="T64" fmla="*/ 17 w 769"/>
              <a:gd name="T65" fmla="*/ 1270 h 3224"/>
              <a:gd name="T66" fmla="*/ 42 w 769"/>
              <a:gd name="T67" fmla="*/ 1099 h 3224"/>
              <a:gd name="T68" fmla="*/ 73 w 769"/>
              <a:gd name="T69" fmla="*/ 933 h 3224"/>
              <a:gd name="T70" fmla="*/ 114 w 769"/>
              <a:gd name="T71" fmla="*/ 766 h 3224"/>
              <a:gd name="T72" fmla="*/ 163 w 769"/>
              <a:gd name="T73" fmla="*/ 605 h 3224"/>
              <a:gd name="T74" fmla="*/ 221 w 769"/>
              <a:gd name="T75" fmla="*/ 448 h 3224"/>
              <a:gd name="T76" fmla="*/ 285 w 769"/>
              <a:gd name="T77" fmla="*/ 294 h 3224"/>
              <a:gd name="T78" fmla="*/ 359 w 769"/>
              <a:gd name="T79" fmla="*/ 145 h 3224"/>
              <a:gd name="T80" fmla="*/ 439 w 769"/>
              <a:gd name="T81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69" h="3224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00B0F0"/>
          </a:solidFill>
          <a:ln w="0">
            <a:noFill/>
            <a:prstDash val="solid"/>
            <a:round/>
          </a:ln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公众号：陈西设计之家。微信搜索即可"/>
          <p:cNvSpPr/>
          <p:nvPr/>
        </p:nvSpPr>
        <p:spPr bwMode="auto">
          <a:xfrm flipH="1">
            <a:off x="4016519" y="979"/>
            <a:ext cx="1183087" cy="6857247"/>
          </a:xfrm>
          <a:custGeom>
            <a:avLst/>
            <a:gdLst>
              <a:gd name="T0" fmla="*/ 533 w 559"/>
              <a:gd name="T1" fmla="*/ 0 h 3224"/>
              <a:gd name="T2" fmla="*/ 547 w 559"/>
              <a:gd name="T3" fmla="*/ 0 h 3224"/>
              <a:gd name="T4" fmla="*/ 475 w 559"/>
              <a:gd name="T5" fmla="*/ 162 h 3224"/>
              <a:gd name="T6" fmla="*/ 410 w 559"/>
              <a:gd name="T7" fmla="*/ 332 h 3224"/>
              <a:gd name="T8" fmla="*/ 354 w 559"/>
              <a:gd name="T9" fmla="*/ 504 h 3224"/>
              <a:gd name="T10" fmla="*/ 305 w 559"/>
              <a:gd name="T11" fmla="*/ 679 h 3224"/>
              <a:gd name="T12" fmla="*/ 266 w 559"/>
              <a:gd name="T13" fmla="*/ 857 h 3224"/>
              <a:gd name="T14" fmla="*/ 235 w 559"/>
              <a:gd name="T15" fmla="*/ 1039 h 3224"/>
              <a:gd name="T16" fmla="*/ 212 w 559"/>
              <a:gd name="T17" fmla="*/ 1223 h 3224"/>
              <a:gd name="T18" fmla="*/ 198 w 559"/>
              <a:gd name="T19" fmla="*/ 1410 h 3224"/>
              <a:gd name="T20" fmla="*/ 193 w 559"/>
              <a:gd name="T21" fmla="*/ 1599 h 3224"/>
              <a:gd name="T22" fmla="*/ 198 w 559"/>
              <a:gd name="T23" fmla="*/ 1792 h 3224"/>
              <a:gd name="T24" fmla="*/ 212 w 559"/>
              <a:gd name="T25" fmla="*/ 1981 h 3224"/>
              <a:gd name="T26" fmla="*/ 235 w 559"/>
              <a:gd name="T27" fmla="*/ 2168 h 3224"/>
              <a:gd name="T28" fmla="*/ 268 w 559"/>
              <a:gd name="T29" fmla="*/ 2354 h 3224"/>
              <a:gd name="T30" fmla="*/ 310 w 559"/>
              <a:gd name="T31" fmla="*/ 2534 h 3224"/>
              <a:gd name="T32" fmla="*/ 359 w 559"/>
              <a:gd name="T33" fmla="*/ 2713 h 3224"/>
              <a:gd name="T34" fmla="*/ 419 w 559"/>
              <a:gd name="T35" fmla="*/ 2886 h 3224"/>
              <a:gd name="T36" fmla="*/ 485 w 559"/>
              <a:gd name="T37" fmla="*/ 3058 h 3224"/>
              <a:gd name="T38" fmla="*/ 559 w 559"/>
              <a:gd name="T39" fmla="*/ 3224 h 3224"/>
              <a:gd name="T40" fmla="*/ 224 w 559"/>
              <a:gd name="T41" fmla="*/ 3224 h 3224"/>
              <a:gd name="T42" fmla="*/ 167 w 559"/>
              <a:gd name="T43" fmla="*/ 3049 h 3224"/>
              <a:gd name="T44" fmla="*/ 118 w 559"/>
              <a:gd name="T45" fmla="*/ 2872 h 3224"/>
              <a:gd name="T46" fmla="*/ 76 w 559"/>
              <a:gd name="T47" fmla="*/ 2690 h 3224"/>
              <a:gd name="T48" fmla="*/ 42 w 559"/>
              <a:gd name="T49" fmla="*/ 2506 h 3224"/>
              <a:gd name="T50" fmla="*/ 20 w 559"/>
              <a:gd name="T51" fmla="*/ 2319 h 3224"/>
              <a:gd name="T52" fmla="*/ 4 w 559"/>
              <a:gd name="T53" fmla="*/ 2130 h 3224"/>
              <a:gd name="T54" fmla="*/ 0 w 559"/>
              <a:gd name="T55" fmla="*/ 1937 h 3224"/>
              <a:gd name="T56" fmla="*/ 4 w 559"/>
              <a:gd name="T57" fmla="*/ 1747 h 3224"/>
              <a:gd name="T58" fmla="*/ 18 w 559"/>
              <a:gd name="T59" fmla="*/ 1556 h 3224"/>
              <a:gd name="T60" fmla="*/ 42 w 559"/>
              <a:gd name="T61" fmla="*/ 1370 h 3224"/>
              <a:gd name="T62" fmla="*/ 74 w 559"/>
              <a:gd name="T63" fmla="*/ 1186 h 3224"/>
              <a:gd name="T64" fmla="*/ 116 w 559"/>
              <a:gd name="T65" fmla="*/ 1006 h 3224"/>
              <a:gd name="T66" fmla="*/ 165 w 559"/>
              <a:gd name="T67" fmla="*/ 828 h 3224"/>
              <a:gd name="T68" fmla="*/ 223 w 559"/>
              <a:gd name="T69" fmla="*/ 654 h 3224"/>
              <a:gd name="T70" fmla="*/ 289 w 559"/>
              <a:gd name="T71" fmla="*/ 484 h 3224"/>
              <a:gd name="T72" fmla="*/ 363 w 559"/>
              <a:gd name="T73" fmla="*/ 318 h 3224"/>
              <a:gd name="T74" fmla="*/ 443 w 559"/>
              <a:gd name="T75" fmla="*/ 157 h 3224"/>
              <a:gd name="T76" fmla="*/ 533 w 559"/>
              <a:gd name="T77" fmla="*/ 0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9" h="3224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rgbClr val="0070C0"/>
          </a:solidFill>
          <a:ln w="0">
            <a:noFill/>
            <a:prstDash val="solid"/>
            <a:round/>
          </a:ln>
          <a:effectLst>
            <a:outerShdw blurRad="190500" dist="101600" algn="l" rotWithShape="0">
              <a:prstClr val="black">
                <a:alpha val="40000"/>
              </a:prstClr>
            </a:outerShdw>
          </a:effectLst>
        </p:spPr>
        <p:txBody>
          <a:bodyPr vert="horz" wrap="square" lIns="121905" tIns="60952" rIns="121905" bIns="60952" numCol="1" anchor="t" anchorCtr="0" compatLnSpc="1"/>
          <a:lstStyle/>
          <a:p>
            <a:pPr defTabSz="1219200"/>
            <a:endParaRPr lang="zh-CN" altLang="en-US" sz="1895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3777" y="2601310"/>
            <a:ext cx="2643418" cy="17184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323727" y="742331"/>
            <a:ext cx="3087370" cy="750207"/>
            <a:chOff x="5886452" y="1080704"/>
            <a:chExt cx="3087370" cy="750207"/>
          </a:xfrm>
        </p:grpSpPr>
        <p:sp>
          <p:nvSpPr>
            <p:cNvPr id="15" name="文本框 14"/>
            <p:cNvSpPr txBox="1"/>
            <p:nvPr/>
          </p:nvSpPr>
          <p:spPr>
            <a:xfrm>
              <a:off x="7086602" y="1115956"/>
              <a:ext cx="1887220" cy="6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Window</a:t>
              </a:r>
              <a:endPara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886452" y="1080704"/>
              <a:ext cx="971550" cy="750207"/>
              <a:chOff x="5886452" y="1080704"/>
              <a:chExt cx="971550" cy="750207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01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" name="组合 16"/>
          <p:cNvGrpSpPr/>
          <p:nvPr/>
        </p:nvGrpSpPr>
        <p:grpSpPr>
          <a:xfrm>
            <a:off x="5695810" y="1922890"/>
            <a:ext cx="2392680" cy="750207"/>
            <a:chOff x="5886452" y="2401510"/>
            <a:chExt cx="2392680" cy="750207"/>
          </a:xfrm>
        </p:grpSpPr>
        <p:sp>
          <p:nvSpPr>
            <p:cNvPr id="22" name="文本框 21"/>
            <p:cNvSpPr txBox="1"/>
            <p:nvPr/>
          </p:nvSpPr>
          <p:spPr>
            <a:xfrm>
              <a:off x="7086602" y="2436762"/>
              <a:ext cx="1192530" cy="68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Time</a:t>
              </a:r>
              <a:endPara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5886452" y="2401510"/>
              <a:ext cx="971550" cy="750207"/>
              <a:chOff x="5886452" y="1080704"/>
              <a:chExt cx="971550" cy="75020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02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组合 23"/>
          <p:cNvGrpSpPr/>
          <p:nvPr/>
        </p:nvGrpSpPr>
        <p:grpSpPr>
          <a:xfrm>
            <a:off x="5943288" y="3206377"/>
            <a:ext cx="4729480" cy="706755"/>
            <a:chOff x="5911218" y="3764795"/>
            <a:chExt cx="4729723" cy="1163899"/>
          </a:xfrm>
        </p:grpSpPr>
        <p:sp>
          <p:nvSpPr>
            <p:cNvPr id="29" name="文本框 28"/>
            <p:cNvSpPr txBox="1"/>
            <p:nvPr/>
          </p:nvSpPr>
          <p:spPr>
            <a:xfrm>
              <a:off x="6964737" y="3770024"/>
              <a:ext cx="3676204" cy="1123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State</a:t>
              </a:r>
              <a:endPara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911218" y="3764795"/>
              <a:ext cx="971550" cy="1163899"/>
              <a:chOff x="5911218" y="1143693"/>
              <a:chExt cx="971550" cy="1163899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5911218" y="1143693"/>
                <a:ext cx="971550" cy="1163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03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28" name="直接连接符 27"/>
              <p:cNvCxnSpPr/>
              <p:nvPr/>
            </p:nvCxnSpPr>
            <p:spPr>
              <a:xfrm>
                <a:off x="6787277" y="1237559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30"/>
          <p:cNvGrpSpPr/>
          <p:nvPr/>
        </p:nvGrpSpPr>
        <p:grpSpPr>
          <a:xfrm>
            <a:off x="5779218" y="4396462"/>
            <a:ext cx="5284683" cy="755636"/>
            <a:chOff x="5886452" y="4907005"/>
            <a:chExt cx="4673207" cy="965197"/>
          </a:xfrm>
        </p:grpSpPr>
        <p:sp>
          <p:nvSpPr>
            <p:cNvPr id="36" name="文本框 35"/>
            <p:cNvSpPr txBox="1"/>
            <p:nvPr/>
          </p:nvSpPr>
          <p:spPr>
            <a:xfrm>
              <a:off x="7063804" y="4907005"/>
              <a:ext cx="3495855" cy="871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Checkpoint</a:t>
              </a:r>
              <a:endPara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886452" y="4948282"/>
              <a:ext cx="971550" cy="923920"/>
              <a:chOff x="5886452" y="1080704"/>
              <a:chExt cx="971550" cy="923920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5886452" y="1101864"/>
                <a:ext cx="971550" cy="902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04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9" name="直接连接符 38"/>
          <p:cNvCxnSpPr/>
          <p:nvPr/>
        </p:nvCxnSpPr>
        <p:spPr>
          <a:xfrm>
            <a:off x="1475653" y="3637936"/>
            <a:ext cx="1693296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512314" y="5585391"/>
            <a:ext cx="5551171" cy="755638"/>
            <a:chOff x="5886452" y="4907005"/>
            <a:chExt cx="4908860" cy="965199"/>
          </a:xfrm>
        </p:grpSpPr>
        <p:sp>
          <p:nvSpPr>
            <p:cNvPr id="38" name="文本框 37"/>
            <p:cNvSpPr txBox="1"/>
            <p:nvPr/>
          </p:nvSpPr>
          <p:spPr>
            <a:xfrm>
              <a:off x="7063972" y="4907005"/>
              <a:ext cx="3731340" cy="871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Table&amp;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SQL</a:t>
              </a:r>
              <a:endPara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5886452" y="4948282"/>
              <a:ext cx="971550" cy="923922"/>
              <a:chOff x="5886452" y="1080704"/>
              <a:chExt cx="971550" cy="923922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5886452" y="1101866"/>
                <a:ext cx="971550" cy="902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05</a:t>
                </a:r>
                <a:endPara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cxnSp>
            <p:nvCxnSpPr>
              <p:cNvPr id="47" name="直接连接符 46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Checkpoint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945" y="1421130"/>
            <a:ext cx="7604125" cy="436054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Checkpoint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415" y="1560830"/>
            <a:ext cx="7812405" cy="427164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Checkpoint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8780" y="114427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状态后端/存储介质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80" y="2453005"/>
            <a:ext cx="5410200" cy="32067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25550" y="158432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存储快照的地方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 t="15462" r="-870"/>
          <a:stretch>
            <a:fillRect/>
          </a:stretch>
        </p:blipFill>
        <p:spPr>
          <a:xfrm>
            <a:off x="5924550" y="1144270"/>
            <a:ext cx="4736465" cy="26930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 t="15985" r="-1159"/>
          <a:stretch>
            <a:fillRect/>
          </a:stretch>
        </p:blipFill>
        <p:spPr>
          <a:xfrm>
            <a:off x="5924550" y="4067810"/>
            <a:ext cx="5022215" cy="239141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Checkpoint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2305" y="1517015"/>
            <a:ext cx="318706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必须参数：</a:t>
            </a:r>
            <a:endParaRPr lang="zh-CN" altLang="en-US"/>
          </a:p>
          <a:p>
            <a:r>
              <a:rPr lang="en-US" altLang="zh-CN"/>
              <a:t>1. Checkpoint </a:t>
            </a:r>
            <a:r>
              <a:rPr lang="zh-CN" altLang="en-US"/>
              <a:t>之间的</a:t>
            </a:r>
            <a:r>
              <a:rPr lang="zh-CN" altLang="en-US"/>
              <a:t>时间间隔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设置状态</a:t>
            </a:r>
            <a:r>
              <a:rPr lang="zh-CN" altLang="en-US"/>
              <a:t>存储介质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955" y="2591435"/>
            <a:ext cx="8476615" cy="11811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510" y="3573145"/>
            <a:ext cx="8481060" cy="15589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公众号：陈西设计之家。微信搜索即可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943225" y="3940505"/>
            <a:ext cx="63055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935855" y="3021965"/>
            <a:ext cx="23202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Table&amp;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29263" y="4094094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37154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Table&amp;SQL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90" y="1290955"/>
            <a:ext cx="7990840" cy="460311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Table&amp;SQL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687830"/>
            <a:ext cx="7010400" cy="1054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490" y="3388995"/>
            <a:ext cx="4587240" cy="23291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5385" y="215900"/>
            <a:ext cx="2332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Table&amp;SQL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555" y="1263015"/>
            <a:ext cx="6831965" cy="703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55" y="1959610"/>
            <a:ext cx="6832600" cy="36449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公众号：陈西设计之家。微信搜索即可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2361" y="215265"/>
            <a:ext cx="100423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补充</a:t>
            </a:r>
            <a:endParaRPr lang="zh-CN" altLang="en-US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021080"/>
            <a:ext cx="5172710" cy="27146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785" y="1028700"/>
            <a:ext cx="5501640" cy="27070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0" y="3871595"/>
            <a:ext cx="5172710" cy="27273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9785" y="3871595"/>
            <a:ext cx="5501640" cy="27203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公众号：陈西设计之家。微信搜索即可"/>
          <p:cNvSpPr/>
          <p:nvPr/>
        </p:nvSpPr>
        <p:spPr>
          <a:xfrm>
            <a:off x="0" y="2041072"/>
            <a:ext cx="12192000" cy="3059636"/>
          </a:xfrm>
          <a:custGeom>
            <a:avLst/>
            <a:gdLst>
              <a:gd name="connsiteX0" fmla="*/ 0 w 12192000"/>
              <a:gd name="connsiteY0" fmla="*/ 0 h 3059636"/>
              <a:gd name="connsiteX1" fmla="*/ 5893778 w 12192000"/>
              <a:gd name="connsiteY1" fmla="*/ 0 h 3059636"/>
              <a:gd name="connsiteX2" fmla="*/ 6096000 w 12192000"/>
              <a:gd name="connsiteY2" fmla="*/ 236539 h 3059636"/>
              <a:gd name="connsiteX3" fmla="*/ 6298223 w 12192000"/>
              <a:gd name="connsiteY3" fmla="*/ 0 h 3059636"/>
              <a:gd name="connsiteX4" fmla="*/ 12192000 w 12192000"/>
              <a:gd name="connsiteY4" fmla="*/ 0 h 3059636"/>
              <a:gd name="connsiteX5" fmla="*/ 12192000 w 12192000"/>
              <a:gd name="connsiteY5" fmla="*/ 3059636 h 3059636"/>
              <a:gd name="connsiteX6" fmla="*/ 0 w 12192000"/>
              <a:gd name="connsiteY6" fmla="*/ 3059636 h 305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059636">
                <a:moveTo>
                  <a:pt x="0" y="0"/>
                </a:moveTo>
                <a:lnTo>
                  <a:pt x="5893778" y="0"/>
                </a:lnTo>
                <a:lnTo>
                  <a:pt x="6096000" y="236539"/>
                </a:lnTo>
                <a:lnTo>
                  <a:pt x="6298223" y="0"/>
                </a:lnTo>
                <a:lnTo>
                  <a:pt x="12192000" y="0"/>
                </a:lnTo>
                <a:lnTo>
                  <a:pt x="12192000" y="3059636"/>
                </a:lnTo>
                <a:lnTo>
                  <a:pt x="0" y="3059636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427855" y="2527300"/>
            <a:ext cx="33369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en-US" altLang="zh-CN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551045" y="4119245"/>
            <a:ext cx="30905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</a:rPr>
              <a:t>Reported By WuTao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3081742" y="3529555"/>
            <a:ext cx="60285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/>
        </p:nvSpPr>
        <p:spPr>
          <a:xfrm>
            <a:off x="4505325" y="4088748"/>
            <a:ext cx="3181350" cy="443566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公众号：陈西设计之家。微信搜索即可"/>
          <p:cNvSpPr/>
          <p:nvPr/>
        </p:nvSpPr>
        <p:spPr>
          <a:xfrm>
            <a:off x="635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122545" y="3198495"/>
            <a:ext cx="19481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82945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21323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 descr="16108471674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530" y="1240790"/>
            <a:ext cx="9015730" cy="4909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21323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4" name="îŝḷîḓé-Rectangle 5"/>
          <p:cNvSpPr/>
          <p:nvPr/>
        </p:nvSpPr>
        <p:spPr>
          <a:xfrm>
            <a:off x="561340" y="5145405"/>
            <a:ext cx="1392555" cy="1386205"/>
          </a:xfrm>
          <a:prstGeom prst="rect">
            <a:avLst/>
          </a:prstGeom>
          <a:noFill/>
          <a:ln w="57150">
            <a:solidFill>
              <a:srgbClr val="005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Arial" panose="020B0604020202020204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5500" y="1137285"/>
            <a:ext cx="27520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窗口的分类</a:t>
            </a:r>
            <a:r>
              <a:rPr lang="en-US" altLang="zh-CN"/>
              <a:t>  time&amp;count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365" y="1911350"/>
            <a:ext cx="9220835" cy="26371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21323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825500" y="1137285"/>
            <a:ext cx="27520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窗口的分类</a:t>
            </a:r>
            <a:r>
              <a:rPr lang="en-US" altLang="zh-CN"/>
              <a:t> slide&amp;size</a:t>
            </a:r>
            <a:endParaRPr lang="en-US" altLang="zh-CN"/>
          </a:p>
        </p:txBody>
      </p:sp>
      <p:pic>
        <p:nvPicPr>
          <p:cNvPr id="2" name="图片 1" descr="image-202111151443202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345" y="1654810"/>
            <a:ext cx="6872605" cy="2778760"/>
          </a:xfrm>
          <a:prstGeom prst="rect">
            <a:avLst/>
          </a:prstGeom>
        </p:spPr>
      </p:pic>
      <p:pic>
        <p:nvPicPr>
          <p:cNvPr id="3" name="图片 2" descr="image-202111151445244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090" y="4492625"/>
            <a:ext cx="6627495" cy="17710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2012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Window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05" y="1443990"/>
            <a:ext cx="7099300" cy="6921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55" y="2337435"/>
            <a:ext cx="7029450" cy="6032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155" y="3141980"/>
            <a:ext cx="8061325" cy="6826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155" y="4105275"/>
            <a:ext cx="6254750" cy="20129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0360" y="4105275"/>
            <a:ext cx="5344795" cy="1790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rgbClr val="0053A3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0" y="1856067"/>
            <a:ext cx="12192000" cy="351905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公众号：陈西设计之家。微信搜索即可"/>
          <p:cNvSpPr/>
          <p:nvPr/>
        </p:nvSpPr>
        <p:spPr>
          <a:xfrm>
            <a:off x="5122084" y="792492"/>
            <a:ext cx="1947832" cy="1947832"/>
          </a:xfrm>
          <a:prstGeom prst="ellipse">
            <a:avLst/>
          </a:prstGeom>
          <a:solidFill>
            <a:srgbClr val="0053A3"/>
          </a:solidFill>
          <a:ln w="31750">
            <a:solidFill>
              <a:schemeClr val="bg1"/>
            </a:solidFill>
          </a:ln>
          <a:effectLst>
            <a:outerShdw blurRad="4064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359400" y="1302069"/>
            <a:ext cx="1473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313680" y="3192780"/>
            <a:ext cx="15189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Time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公众号：陈西设计之家。微信搜索即可"/>
          <p:cNvCxnSpPr/>
          <p:nvPr/>
        </p:nvCxnSpPr>
        <p:spPr>
          <a:xfrm>
            <a:off x="5529263" y="3803899"/>
            <a:ext cx="1133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096000" y="4106110"/>
            <a:ext cx="0" cy="345117"/>
          </a:xfrm>
          <a:prstGeom prst="line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0"/>
            <a:ext cx="12192000" cy="892035"/>
          </a:xfrm>
          <a:prstGeom prst="rect">
            <a:avLst/>
          </a:pr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 flipH="1">
            <a:off x="0" y="6716110"/>
            <a:ext cx="12276701" cy="141890"/>
          </a:xfrm>
          <a:custGeom>
            <a:avLst/>
            <a:gdLst>
              <a:gd name="connsiteX0" fmla="*/ 180975 w 12276701"/>
              <a:gd name="connsiteY0" fmla="*/ 0 h 141890"/>
              <a:gd name="connsiteX1" fmla="*/ 64830 w 12276701"/>
              <a:gd name="connsiteY1" fmla="*/ 0 h 141890"/>
              <a:gd name="connsiteX2" fmla="*/ 0 w 12276701"/>
              <a:gd name="connsiteY2" fmla="*/ 141890 h 141890"/>
              <a:gd name="connsiteX3" fmla="*/ 116145 w 12276701"/>
              <a:gd name="connsiteY3" fmla="*/ 141890 h 141890"/>
              <a:gd name="connsiteX4" fmla="*/ 361950 w 12276701"/>
              <a:gd name="connsiteY4" fmla="*/ 0 h 141890"/>
              <a:gd name="connsiteX5" fmla="*/ 245805 w 12276701"/>
              <a:gd name="connsiteY5" fmla="*/ 0 h 141890"/>
              <a:gd name="connsiteX6" fmla="*/ 180975 w 12276701"/>
              <a:gd name="connsiteY6" fmla="*/ 141890 h 141890"/>
              <a:gd name="connsiteX7" fmla="*/ 297120 w 12276701"/>
              <a:gd name="connsiteY7" fmla="*/ 141890 h 141890"/>
              <a:gd name="connsiteX8" fmla="*/ 542925 w 12276701"/>
              <a:gd name="connsiteY8" fmla="*/ 0 h 141890"/>
              <a:gd name="connsiteX9" fmla="*/ 426780 w 12276701"/>
              <a:gd name="connsiteY9" fmla="*/ 0 h 141890"/>
              <a:gd name="connsiteX10" fmla="*/ 361950 w 12276701"/>
              <a:gd name="connsiteY10" fmla="*/ 141890 h 141890"/>
              <a:gd name="connsiteX11" fmla="*/ 478095 w 12276701"/>
              <a:gd name="connsiteY11" fmla="*/ 141890 h 141890"/>
              <a:gd name="connsiteX12" fmla="*/ 723900 w 12276701"/>
              <a:gd name="connsiteY12" fmla="*/ 0 h 141890"/>
              <a:gd name="connsiteX13" fmla="*/ 607755 w 12276701"/>
              <a:gd name="connsiteY13" fmla="*/ 0 h 141890"/>
              <a:gd name="connsiteX14" fmla="*/ 542925 w 12276701"/>
              <a:gd name="connsiteY14" fmla="*/ 141890 h 141890"/>
              <a:gd name="connsiteX15" fmla="*/ 659070 w 12276701"/>
              <a:gd name="connsiteY15" fmla="*/ 141890 h 141890"/>
              <a:gd name="connsiteX16" fmla="*/ 904875 w 12276701"/>
              <a:gd name="connsiteY16" fmla="*/ 0 h 141890"/>
              <a:gd name="connsiteX17" fmla="*/ 788730 w 12276701"/>
              <a:gd name="connsiteY17" fmla="*/ 0 h 141890"/>
              <a:gd name="connsiteX18" fmla="*/ 723900 w 12276701"/>
              <a:gd name="connsiteY18" fmla="*/ 141890 h 141890"/>
              <a:gd name="connsiteX19" fmla="*/ 840045 w 12276701"/>
              <a:gd name="connsiteY19" fmla="*/ 141890 h 141890"/>
              <a:gd name="connsiteX20" fmla="*/ 1085850 w 12276701"/>
              <a:gd name="connsiteY20" fmla="*/ 0 h 141890"/>
              <a:gd name="connsiteX21" fmla="*/ 969705 w 12276701"/>
              <a:gd name="connsiteY21" fmla="*/ 0 h 141890"/>
              <a:gd name="connsiteX22" fmla="*/ 904875 w 12276701"/>
              <a:gd name="connsiteY22" fmla="*/ 141890 h 141890"/>
              <a:gd name="connsiteX23" fmla="*/ 1021020 w 12276701"/>
              <a:gd name="connsiteY23" fmla="*/ 141890 h 141890"/>
              <a:gd name="connsiteX24" fmla="*/ 1266825 w 12276701"/>
              <a:gd name="connsiteY24" fmla="*/ 0 h 141890"/>
              <a:gd name="connsiteX25" fmla="*/ 1150680 w 12276701"/>
              <a:gd name="connsiteY25" fmla="*/ 0 h 141890"/>
              <a:gd name="connsiteX26" fmla="*/ 1085850 w 12276701"/>
              <a:gd name="connsiteY26" fmla="*/ 141890 h 141890"/>
              <a:gd name="connsiteX27" fmla="*/ 1201995 w 12276701"/>
              <a:gd name="connsiteY27" fmla="*/ 141890 h 141890"/>
              <a:gd name="connsiteX28" fmla="*/ 1447800 w 12276701"/>
              <a:gd name="connsiteY28" fmla="*/ 0 h 141890"/>
              <a:gd name="connsiteX29" fmla="*/ 1331655 w 12276701"/>
              <a:gd name="connsiteY29" fmla="*/ 0 h 141890"/>
              <a:gd name="connsiteX30" fmla="*/ 1266825 w 12276701"/>
              <a:gd name="connsiteY30" fmla="*/ 141890 h 141890"/>
              <a:gd name="connsiteX31" fmla="*/ 1382970 w 12276701"/>
              <a:gd name="connsiteY31" fmla="*/ 141890 h 141890"/>
              <a:gd name="connsiteX32" fmla="*/ 1628775 w 12276701"/>
              <a:gd name="connsiteY32" fmla="*/ 0 h 141890"/>
              <a:gd name="connsiteX33" fmla="*/ 1512630 w 12276701"/>
              <a:gd name="connsiteY33" fmla="*/ 0 h 141890"/>
              <a:gd name="connsiteX34" fmla="*/ 1447800 w 12276701"/>
              <a:gd name="connsiteY34" fmla="*/ 141890 h 141890"/>
              <a:gd name="connsiteX35" fmla="*/ 1563945 w 12276701"/>
              <a:gd name="connsiteY35" fmla="*/ 141890 h 141890"/>
              <a:gd name="connsiteX36" fmla="*/ 1809750 w 12276701"/>
              <a:gd name="connsiteY36" fmla="*/ 0 h 141890"/>
              <a:gd name="connsiteX37" fmla="*/ 1693605 w 12276701"/>
              <a:gd name="connsiteY37" fmla="*/ 0 h 141890"/>
              <a:gd name="connsiteX38" fmla="*/ 1628775 w 12276701"/>
              <a:gd name="connsiteY38" fmla="*/ 141890 h 141890"/>
              <a:gd name="connsiteX39" fmla="*/ 1744920 w 12276701"/>
              <a:gd name="connsiteY39" fmla="*/ 141890 h 141890"/>
              <a:gd name="connsiteX40" fmla="*/ 1990725 w 12276701"/>
              <a:gd name="connsiteY40" fmla="*/ 0 h 141890"/>
              <a:gd name="connsiteX41" fmla="*/ 1874580 w 12276701"/>
              <a:gd name="connsiteY41" fmla="*/ 0 h 141890"/>
              <a:gd name="connsiteX42" fmla="*/ 1809750 w 12276701"/>
              <a:gd name="connsiteY42" fmla="*/ 141890 h 141890"/>
              <a:gd name="connsiteX43" fmla="*/ 1925895 w 12276701"/>
              <a:gd name="connsiteY43" fmla="*/ 141890 h 141890"/>
              <a:gd name="connsiteX44" fmla="*/ 2171700 w 12276701"/>
              <a:gd name="connsiteY44" fmla="*/ 0 h 141890"/>
              <a:gd name="connsiteX45" fmla="*/ 2055555 w 12276701"/>
              <a:gd name="connsiteY45" fmla="*/ 0 h 141890"/>
              <a:gd name="connsiteX46" fmla="*/ 1990725 w 12276701"/>
              <a:gd name="connsiteY46" fmla="*/ 141890 h 141890"/>
              <a:gd name="connsiteX47" fmla="*/ 2106870 w 12276701"/>
              <a:gd name="connsiteY47" fmla="*/ 141890 h 141890"/>
              <a:gd name="connsiteX48" fmla="*/ 2352675 w 12276701"/>
              <a:gd name="connsiteY48" fmla="*/ 0 h 141890"/>
              <a:gd name="connsiteX49" fmla="*/ 2236530 w 12276701"/>
              <a:gd name="connsiteY49" fmla="*/ 0 h 141890"/>
              <a:gd name="connsiteX50" fmla="*/ 2171700 w 12276701"/>
              <a:gd name="connsiteY50" fmla="*/ 141890 h 141890"/>
              <a:gd name="connsiteX51" fmla="*/ 2287845 w 12276701"/>
              <a:gd name="connsiteY51" fmla="*/ 141890 h 141890"/>
              <a:gd name="connsiteX52" fmla="*/ 2533650 w 12276701"/>
              <a:gd name="connsiteY52" fmla="*/ 0 h 141890"/>
              <a:gd name="connsiteX53" fmla="*/ 2417505 w 12276701"/>
              <a:gd name="connsiteY53" fmla="*/ 0 h 141890"/>
              <a:gd name="connsiteX54" fmla="*/ 2352675 w 12276701"/>
              <a:gd name="connsiteY54" fmla="*/ 141890 h 141890"/>
              <a:gd name="connsiteX55" fmla="*/ 2468820 w 12276701"/>
              <a:gd name="connsiteY55" fmla="*/ 141890 h 141890"/>
              <a:gd name="connsiteX56" fmla="*/ 2714625 w 12276701"/>
              <a:gd name="connsiteY56" fmla="*/ 0 h 141890"/>
              <a:gd name="connsiteX57" fmla="*/ 2598480 w 12276701"/>
              <a:gd name="connsiteY57" fmla="*/ 0 h 141890"/>
              <a:gd name="connsiteX58" fmla="*/ 2533650 w 12276701"/>
              <a:gd name="connsiteY58" fmla="*/ 141890 h 141890"/>
              <a:gd name="connsiteX59" fmla="*/ 2649795 w 12276701"/>
              <a:gd name="connsiteY59" fmla="*/ 141890 h 141890"/>
              <a:gd name="connsiteX60" fmla="*/ 2895600 w 12276701"/>
              <a:gd name="connsiteY60" fmla="*/ 0 h 141890"/>
              <a:gd name="connsiteX61" fmla="*/ 2779455 w 12276701"/>
              <a:gd name="connsiteY61" fmla="*/ 0 h 141890"/>
              <a:gd name="connsiteX62" fmla="*/ 2714625 w 12276701"/>
              <a:gd name="connsiteY62" fmla="*/ 141890 h 141890"/>
              <a:gd name="connsiteX63" fmla="*/ 2830770 w 12276701"/>
              <a:gd name="connsiteY63" fmla="*/ 141890 h 141890"/>
              <a:gd name="connsiteX64" fmla="*/ 3076575 w 12276701"/>
              <a:gd name="connsiteY64" fmla="*/ 0 h 141890"/>
              <a:gd name="connsiteX65" fmla="*/ 2960430 w 12276701"/>
              <a:gd name="connsiteY65" fmla="*/ 0 h 141890"/>
              <a:gd name="connsiteX66" fmla="*/ 2895600 w 12276701"/>
              <a:gd name="connsiteY66" fmla="*/ 141890 h 141890"/>
              <a:gd name="connsiteX67" fmla="*/ 3011745 w 12276701"/>
              <a:gd name="connsiteY67" fmla="*/ 141890 h 141890"/>
              <a:gd name="connsiteX68" fmla="*/ 3257550 w 12276701"/>
              <a:gd name="connsiteY68" fmla="*/ 0 h 141890"/>
              <a:gd name="connsiteX69" fmla="*/ 3141405 w 12276701"/>
              <a:gd name="connsiteY69" fmla="*/ 0 h 141890"/>
              <a:gd name="connsiteX70" fmla="*/ 3076575 w 12276701"/>
              <a:gd name="connsiteY70" fmla="*/ 141890 h 141890"/>
              <a:gd name="connsiteX71" fmla="*/ 3192720 w 12276701"/>
              <a:gd name="connsiteY71" fmla="*/ 141890 h 141890"/>
              <a:gd name="connsiteX72" fmla="*/ 3438525 w 12276701"/>
              <a:gd name="connsiteY72" fmla="*/ 0 h 141890"/>
              <a:gd name="connsiteX73" fmla="*/ 3322380 w 12276701"/>
              <a:gd name="connsiteY73" fmla="*/ 0 h 141890"/>
              <a:gd name="connsiteX74" fmla="*/ 3257550 w 12276701"/>
              <a:gd name="connsiteY74" fmla="*/ 141890 h 141890"/>
              <a:gd name="connsiteX75" fmla="*/ 3373695 w 12276701"/>
              <a:gd name="connsiteY75" fmla="*/ 141890 h 141890"/>
              <a:gd name="connsiteX76" fmla="*/ 3619500 w 12276701"/>
              <a:gd name="connsiteY76" fmla="*/ 0 h 141890"/>
              <a:gd name="connsiteX77" fmla="*/ 3503355 w 12276701"/>
              <a:gd name="connsiteY77" fmla="*/ 0 h 141890"/>
              <a:gd name="connsiteX78" fmla="*/ 3438525 w 12276701"/>
              <a:gd name="connsiteY78" fmla="*/ 141890 h 141890"/>
              <a:gd name="connsiteX79" fmla="*/ 3554670 w 12276701"/>
              <a:gd name="connsiteY79" fmla="*/ 141890 h 141890"/>
              <a:gd name="connsiteX80" fmla="*/ 3800475 w 12276701"/>
              <a:gd name="connsiteY80" fmla="*/ 0 h 141890"/>
              <a:gd name="connsiteX81" fmla="*/ 3684330 w 12276701"/>
              <a:gd name="connsiteY81" fmla="*/ 0 h 141890"/>
              <a:gd name="connsiteX82" fmla="*/ 3619500 w 12276701"/>
              <a:gd name="connsiteY82" fmla="*/ 141890 h 141890"/>
              <a:gd name="connsiteX83" fmla="*/ 3735645 w 12276701"/>
              <a:gd name="connsiteY83" fmla="*/ 141890 h 141890"/>
              <a:gd name="connsiteX84" fmla="*/ 3981450 w 12276701"/>
              <a:gd name="connsiteY84" fmla="*/ 0 h 141890"/>
              <a:gd name="connsiteX85" fmla="*/ 3865305 w 12276701"/>
              <a:gd name="connsiteY85" fmla="*/ 0 h 141890"/>
              <a:gd name="connsiteX86" fmla="*/ 3800475 w 12276701"/>
              <a:gd name="connsiteY86" fmla="*/ 141890 h 141890"/>
              <a:gd name="connsiteX87" fmla="*/ 3916620 w 12276701"/>
              <a:gd name="connsiteY87" fmla="*/ 141890 h 141890"/>
              <a:gd name="connsiteX88" fmla="*/ 4162425 w 12276701"/>
              <a:gd name="connsiteY88" fmla="*/ 0 h 141890"/>
              <a:gd name="connsiteX89" fmla="*/ 4046280 w 12276701"/>
              <a:gd name="connsiteY89" fmla="*/ 0 h 141890"/>
              <a:gd name="connsiteX90" fmla="*/ 3981450 w 12276701"/>
              <a:gd name="connsiteY90" fmla="*/ 141890 h 141890"/>
              <a:gd name="connsiteX91" fmla="*/ 4097595 w 12276701"/>
              <a:gd name="connsiteY91" fmla="*/ 141890 h 141890"/>
              <a:gd name="connsiteX92" fmla="*/ 4343400 w 12276701"/>
              <a:gd name="connsiteY92" fmla="*/ 0 h 141890"/>
              <a:gd name="connsiteX93" fmla="*/ 4227255 w 12276701"/>
              <a:gd name="connsiteY93" fmla="*/ 0 h 141890"/>
              <a:gd name="connsiteX94" fmla="*/ 4162425 w 12276701"/>
              <a:gd name="connsiteY94" fmla="*/ 141890 h 141890"/>
              <a:gd name="connsiteX95" fmla="*/ 4278570 w 12276701"/>
              <a:gd name="connsiteY95" fmla="*/ 141890 h 141890"/>
              <a:gd name="connsiteX96" fmla="*/ 4524375 w 12276701"/>
              <a:gd name="connsiteY96" fmla="*/ 0 h 141890"/>
              <a:gd name="connsiteX97" fmla="*/ 4408230 w 12276701"/>
              <a:gd name="connsiteY97" fmla="*/ 0 h 141890"/>
              <a:gd name="connsiteX98" fmla="*/ 4343400 w 12276701"/>
              <a:gd name="connsiteY98" fmla="*/ 141890 h 141890"/>
              <a:gd name="connsiteX99" fmla="*/ 4459545 w 12276701"/>
              <a:gd name="connsiteY99" fmla="*/ 141890 h 141890"/>
              <a:gd name="connsiteX100" fmla="*/ 4705350 w 12276701"/>
              <a:gd name="connsiteY100" fmla="*/ 0 h 141890"/>
              <a:gd name="connsiteX101" fmla="*/ 4589205 w 12276701"/>
              <a:gd name="connsiteY101" fmla="*/ 0 h 141890"/>
              <a:gd name="connsiteX102" fmla="*/ 4524375 w 12276701"/>
              <a:gd name="connsiteY102" fmla="*/ 141890 h 141890"/>
              <a:gd name="connsiteX103" fmla="*/ 4640520 w 12276701"/>
              <a:gd name="connsiteY103" fmla="*/ 141890 h 141890"/>
              <a:gd name="connsiteX104" fmla="*/ 4886325 w 12276701"/>
              <a:gd name="connsiteY104" fmla="*/ 0 h 141890"/>
              <a:gd name="connsiteX105" fmla="*/ 4770180 w 12276701"/>
              <a:gd name="connsiteY105" fmla="*/ 0 h 141890"/>
              <a:gd name="connsiteX106" fmla="*/ 4705350 w 12276701"/>
              <a:gd name="connsiteY106" fmla="*/ 141890 h 141890"/>
              <a:gd name="connsiteX107" fmla="*/ 4821495 w 12276701"/>
              <a:gd name="connsiteY107" fmla="*/ 141890 h 141890"/>
              <a:gd name="connsiteX108" fmla="*/ 5067300 w 12276701"/>
              <a:gd name="connsiteY108" fmla="*/ 0 h 141890"/>
              <a:gd name="connsiteX109" fmla="*/ 4951155 w 12276701"/>
              <a:gd name="connsiteY109" fmla="*/ 0 h 141890"/>
              <a:gd name="connsiteX110" fmla="*/ 4886325 w 12276701"/>
              <a:gd name="connsiteY110" fmla="*/ 141890 h 141890"/>
              <a:gd name="connsiteX111" fmla="*/ 5002470 w 12276701"/>
              <a:gd name="connsiteY111" fmla="*/ 141890 h 141890"/>
              <a:gd name="connsiteX112" fmla="*/ 5248275 w 12276701"/>
              <a:gd name="connsiteY112" fmla="*/ 0 h 141890"/>
              <a:gd name="connsiteX113" fmla="*/ 5132130 w 12276701"/>
              <a:gd name="connsiteY113" fmla="*/ 0 h 141890"/>
              <a:gd name="connsiteX114" fmla="*/ 5067300 w 12276701"/>
              <a:gd name="connsiteY114" fmla="*/ 141890 h 141890"/>
              <a:gd name="connsiteX115" fmla="*/ 5183445 w 12276701"/>
              <a:gd name="connsiteY115" fmla="*/ 141890 h 141890"/>
              <a:gd name="connsiteX116" fmla="*/ 5429250 w 12276701"/>
              <a:gd name="connsiteY116" fmla="*/ 0 h 141890"/>
              <a:gd name="connsiteX117" fmla="*/ 5313105 w 12276701"/>
              <a:gd name="connsiteY117" fmla="*/ 0 h 141890"/>
              <a:gd name="connsiteX118" fmla="*/ 5248275 w 12276701"/>
              <a:gd name="connsiteY118" fmla="*/ 141890 h 141890"/>
              <a:gd name="connsiteX119" fmla="*/ 5364420 w 12276701"/>
              <a:gd name="connsiteY119" fmla="*/ 141890 h 141890"/>
              <a:gd name="connsiteX120" fmla="*/ 5610225 w 12276701"/>
              <a:gd name="connsiteY120" fmla="*/ 0 h 141890"/>
              <a:gd name="connsiteX121" fmla="*/ 5494080 w 12276701"/>
              <a:gd name="connsiteY121" fmla="*/ 0 h 141890"/>
              <a:gd name="connsiteX122" fmla="*/ 5429250 w 12276701"/>
              <a:gd name="connsiteY122" fmla="*/ 141890 h 141890"/>
              <a:gd name="connsiteX123" fmla="*/ 5545395 w 12276701"/>
              <a:gd name="connsiteY123" fmla="*/ 141890 h 141890"/>
              <a:gd name="connsiteX124" fmla="*/ 5791200 w 12276701"/>
              <a:gd name="connsiteY124" fmla="*/ 0 h 141890"/>
              <a:gd name="connsiteX125" fmla="*/ 5675055 w 12276701"/>
              <a:gd name="connsiteY125" fmla="*/ 0 h 141890"/>
              <a:gd name="connsiteX126" fmla="*/ 5610225 w 12276701"/>
              <a:gd name="connsiteY126" fmla="*/ 141890 h 141890"/>
              <a:gd name="connsiteX127" fmla="*/ 5726370 w 12276701"/>
              <a:gd name="connsiteY127" fmla="*/ 141890 h 141890"/>
              <a:gd name="connsiteX128" fmla="*/ 12276701 w 12276701"/>
              <a:gd name="connsiteY128" fmla="*/ 0 h 141890"/>
              <a:gd name="connsiteX129" fmla="*/ 5856030 w 12276701"/>
              <a:gd name="connsiteY129" fmla="*/ 0 h 141890"/>
              <a:gd name="connsiteX130" fmla="*/ 5791200 w 12276701"/>
              <a:gd name="connsiteY130" fmla="*/ 141890 h 141890"/>
              <a:gd name="connsiteX131" fmla="*/ 12276701 w 12276701"/>
              <a:gd name="connsiteY131" fmla="*/ 141890 h 14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276701" h="141890">
                <a:moveTo>
                  <a:pt x="180975" y="0"/>
                </a:moveTo>
                <a:lnTo>
                  <a:pt x="64830" y="0"/>
                </a:lnTo>
                <a:lnTo>
                  <a:pt x="0" y="141890"/>
                </a:lnTo>
                <a:lnTo>
                  <a:pt x="116145" y="141890"/>
                </a:lnTo>
                <a:close/>
                <a:moveTo>
                  <a:pt x="361950" y="0"/>
                </a:moveTo>
                <a:lnTo>
                  <a:pt x="245805" y="0"/>
                </a:lnTo>
                <a:lnTo>
                  <a:pt x="180975" y="141890"/>
                </a:lnTo>
                <a:lnTo>
                  <a:pt x="297120" y="141890"/>
                </a:lnTo>
                <a:close/>
                <a:moveTo>
                  <a:pt x="542925" y="0"/>
                </a:moveTo>
                <a:lnTo>
                  <a:pt x="426780" y="0"/>
                </a:lnTo>
                <a:lnTo>
                  <a:pt x="361950" y="141890"/>
                </a:lnTo>
                <a:lnTo>
                  <a:pt x="478095" y="141890"/>
                </a:lnTo>
                <a:close/>
                <a:moveTo>
                  <a:pt x="723900" y="0"/>
                </a:moveTo>
                <a:lnTo>
                  <a:pt x="607755" y="0"/>
                </a:lnTo>
                <a:lnTo>
                  <a:pt x="542925" y="141890"/>
                </a:lnTo>
                <a:lnTo>
                  <a:pt x="659070" y="141890"/>
                </a:lnTo>
                <a:close/>
                <a:moveTo>
                  <a:pt x="904875" y="0"/>
                </a:moveTo>
                <a:lnTo>
                  <a:pt x="788730" y="0"/>
                </a:lnTo>
                <a:lnTo>
                  <a:pt x="723900" y="141890"/>
                </a:lnTo>
                <a:lnTo>
                  <a:pt x="840045" y="141890"/>
                </a:lnTo>
                <a:close/>
                <a:moveTo>
                  <a:pt x="1085850" y="0"/>
                </a:moveTo>
                <a:lnTo>
                  <a:pt x="969705" y="0"/>
                </a:lnTo>
                <a:lnTo>
                  <a:pt x="904875" y="141890"/>
                </a:lnTo>
                <a:lnTo>
                  <a:pt x="1021020" y="141890"/>
                </a:lnTo>
                <a:close/>
                <a:moveTo>
                  <a:pt x="1266825" y="0"/>
                </a:moveTo>
                <a:lnTo>
                  <a:pt x="1150680" y="0"/>
                </a:lnTo>
                <a:lnTo>
                  <a:pt x="1085850" y="141890"/>
                </a:lnTo>
                <a:lnTo>
                  <a:pt x="1201995" y="141890"/>
                </a:lnTo>
                <a:close/>
                <a:moveTo>
                  <a:pt x="1447800" y="0"/>
                </a:moveTo>
                <a:lnTo>
                  <a:pt x="1331655" y="0"/>
                </a:lnTo>
                <a:lnTo>
                  <a:pt x="1266825" y="141890"/>
                </a:lnTo>
                <a:lnTo>
                  <a:pt x="1382970" y="141890"/>
                </a:lnTo>
                <a:close/>
                <a:moveTo>
                  <a:pt x="1628775" y="0"/>
                </a:moveTo>
                <a:lnTo>
                  <a:pt x="1512630" y="0"/>
                </a:lnTo>
                <a:lnTo>
                  <a:pt x="1447800" y="141890"/>
                </a:lnTo>
                <a:lnTo>
                  <a:pt x="1563945" y="141890"/>
                </a:lnTo>
                <a:close/>
                <a:moveTo>
                  <a:pt x="1809750" y="0"/>
                </a:moveTo>
                <a:lnTo>
                  <a:pt x="1693605" y="0"/>
                </a:lnTo>
                <a:lnTo>
                  <a:pt x="1628775" y="141890"/>
                </a:lnTo>
                <a:lnTo>
                  <a:pt x="1744920" y="141890"/>
                </a:lnTo>
                <a:close/>
                <a:moveTo>
                  <a:pt x="1990725" y="0"/>
                </a:moveTo>
                <a:lnTo>
                  <a:pt x="1874580" y="0"/>
                </a:lnTo>
                <a:lnTo>
                  <a:pt x="1809750" y="141890"/>
                </a:lnTo>
                <a:lnTo>
                  <a:pt x="1925895" y="141890"/>
                </a:lnTo>
                <a:close/>
                <a:moveTo>
                  <a:pt x="2171700" y="0"/>
                </a:moveTo>
                <a:lnTo>
                  <a:pt x="2055555" y="0"/>
                </a:lnTo>
                <a:lnTo>
                  <a:pt x="1990725" y="141890"/>
                </a:lnTo>
                <a:lnTo>
                  <a:pt x="2106870" y="141890"/>
                </a:lnTo>
                <a:close/>
                <a:moveTo>
                  <a:pt x="2352675" y="0"/>
                </a:moveTo>
                <a:lnTo>
                  <a:pt x="2236530" y="0"/>
                </a:lnTo>
                <a:lnTo>
                  <a:pt x="2171700" y="141890"/>
                </a:lnTo>
                <a:lnTo>
                  <a:pt x="2287845" y="141890"/>
                </a:lnTo>
                <a:close/>
                <a:moveTo>
                  <a:pt x="2533650" y="0"/>
                </a:moveTo>
                <a:lnTo>
                  <a:pt x="2417505" y="0"/>
                </a:lnTo>
                <a:lnTo>
                  <a:pt x="2352675" y="141890"/>
                </a:lnTo>
                <a:lnTo>
                  <a:pt x="2468820" y="141890"/>
                </a:lnTo>
                <a:close/>
                <a:moveTo>
                  <a:pt x="2714625" y="0"/>
                </a:moveTo>
                <a:lnTo>
                  <a:pt x="2598480" y="0"/>
                </a:lnTo>
                <a:lnTo>
                  <a:pt x="2533650" y="141890"/>
                </a:lnTo>
                <a:lnTo>
                  <a:pt x="2649795" y="141890"/>
                </a:lnTo>
                <a:close/>
                <a:moveTo>
                  <a:pt x="2895600" y="0"/>
                </a:moveTo>
                <a:lnTo>
                  <a:pt x="2779455" y="0"/>
                </a:lnTo>
                <a:lnTo>
                  <a:pt x="2714625" y="141890"/>
                </a:lnTo>
                <a:lnTo>
                  <a:pt x="2830770" y="141890"/>
                </a:lnTo>
                <a:close/>
                <a:moveTo>
                  <a:pt x="3076575" y="0"/>
                </a:moveTo>
                <a:lnTo>
                  <a:pt x="2960430" y="0"/>
                </a:lnTo>
                <a:lnTo>
                  <a:pt x="2895600" y="141890"/>
                </a:lnTo>
                <a:lnTo>
                  <a:pt x="3011745" y="141890"/>
                </a:lnTo>
                <a:close/>
                <a:moveTo>
                  <a:pt x="3257550" y="0"/>
                </a:moveTo>
                <a:lnTo>
                  <a:pt x="3141405" y="0"/>
                </a:lnTo>
                <a:lnTo>
                  <a:pt x="3076575" y="141890"/>
                </a:lnTo>
                <a:lnTo>
                  <a:pt x="3192720" y="141890"/>
                </a:lnTo>
                <a:close/>
                <a:moveTo>
                  <a:pt x="3438525" y="0"/>
                </a:moveTo>
                <a:lnTo>
                  <a:pt x="3322380" y="0"/>
                </a:lnTo>
                <a:lnTo>
                  <a:pt x="3257550" y="141890"/>
                </a:lnTo>
                <a:lnTo>
                  <a:pt x="3373695" y="141890"/>
                </a:lnTo>
                <a:close/>
                <a:moveTo>
                  <a:pt x="3619500" y="0"/>
                </a:moveTo>
                <a:lnTo>
                  <a:pt x="3503355" y="0"/>
                </a:lnTo>
                <a:lnTo>
                  <a:pt x="3438525" y="141890"/>
                </a:lnTo>
                <a:lnTo>
                  <a:pt x="3554670" y="141890"/>
                </a:lnTo>
                <a:close/>
                <a:moveTo>
                  <a:pt x="3800475" y="0"/>
                </a:moveTo>
                <a:lnTo>
                  <a:pt x="3684330" y="0"/>
                </a:lnTo>
                <a:lnTo>
                  <a:pt x="3619500" y="141890"/>
                </a:lnTo>
                <a:lnTo>
                  <a:pt x="3735645" y="141890"/>
                </a:lnTo>
                <a:close/>
                <a:moveTo>
                  <a:pt x="3981450" y="0"/>
                </a:moveTo>
                <a:lnTo>
                  <a:pt x="3865305" y="0"/>
                </a:lnTo>
                <a:lnTo>
                  <a:pt x="3800475" y="141890"/>
                </a:lnTo>
                <a:lnTo>
                  <a:pt x="3916620" y="141890"/>
                </a:lnTo>
                <a:close/>
                <a:moveTo>
                  <a:pt x="4162425" y="0"/>
                </a:moveTo>
                <a:lnTo>
                  <a:pt x="4046280" y="0"/>
                </a:lnTo>
                <a:lnTo>
                  <a:pt x="3981450" y="141890"/>
                </a:lnTo>
                <a:lnTo>
                  <a:pt x="4097595" y="141890"/>
                </a:lnTo>
                <a:close/>
                <a:moveTo>
                  <a:pt x="4343400" y="0"/>
                </a:moveTo>
                <a:lnTo>
                  <a:pt x="4227255" y="0"/>
                </a:lnTo>
                <a:lnTo>
                  <a:pt x="4162425" y="141890"/>
                </a:lnTo>
                <a:lnTo>
                  <a:pt x="4278570" y="141890"/>
                </a:lnTo>
                <a:close/>
                <a:moveTo>
                  <a:pt x="4524375" y="0"/>
                </a:moveTo>
                <a:lnTo>
                  <a:pt x="4408230" y="0"/>
                </a:lnTo>
                <a:lnTo>
                  <a:pt x="4343400" y="141890"/>
                </a:lnTo>
                <a:lnTo>
                  <a:pt x="4459545" y="141890"/>
                </a:lnTo>
                <a:close/>
                <a:moveTo>
                  <a:pt x="4705350" y="0"/>
                </a:moveTo>
                <a:lnTo>
                  <a:pt x="4589205" y="0"/>
                </a:lnTo>
                <a:lnTo>
                  <a:pt x="4524375" y="141890"/>
                </a:lnTo>
                <a:lnTo>
                  <a:pt x="4640520" y="141890"/>
                </a:lnTo>
                <a:close/>
                <a:moveTo>
                  <a:pt x="4886325" y="0"/>
                </a:moveTo>
                <a:lnTo>
                  <a:pt x="4770180" y="0"/>
                </a:lnTo>
                <a:lnTo>
                  <a:pt x="4705350" y="141890"/>
                </a:lnTo>
                <a:lnTo>
                  <a:pt x="4821495" y="141890"/>
                </a:lnTo>
                <a:close/>
                <a:moveTo>
                  <a:pt x="5067300" y="0"/>
                </a:moveTo>
                <a:lnTo>
                  <a:pt x="4951155" y="0"/>
                </a:lnTo>
                <a:lnTo>
                  <a:pt x="4886325" y="141890"/>
                </a:lnTo>
                <a:lnTo>
                  <a:pt x="5002470" y="141890"/>
                </a:lnTo>
                <a:close/>
                <a:moveTo>
                  <a:pt x="5248275" y="0"/>
                </a:moveTo>
                <a:lnTo>
                  <a:pt x="5132130" y="0"/>
                </a:lnTo>
                <a:lnTo>
                  <a:pt x="5067300" y="141890"/>
                </a:lnTo>
                <a:lnTo>
                  <a:pt x="5183445" y="141890"/>
                </a:lnTo>
                <a:close/>
                <a:moveTo>
                  <a:pt x="5429250" y="0"/>
                </a:moveTo>
                <a:lnTo>
                  <a:pt x="5313105" y="0"/>
                </a:lnTo>
                <a:lnTo>
                  <a:pt x="5248275" y="141890"/>
                </a:lnTo>
                <a:lnTo>
                  <a:pt x="5364420" y="141890"/>
                </a:lnTo>
                <a:close/>
                <a:moveTo>
                  <a:pt x="5610225" y="0"/>
                </a:moveTo>
                <a:lnTo>
                  <a:pt x="5494080" y="0"/>
                </a:lnTo>
                <a:lnTo>
                  <a:pt x="5429250" y="141890"/>
                </a:lnTo>
                <a:lnTo>
                  <a:pt x="5545395" y="141890"/>
                </a:lnTo>
                <a:close/>
                <a:moveTo>
                  <a:pt x="5791200" y="0"/>
                </a:moveTo>
                <a:lnTo>
                  <a:pt x="5675055" y="0"/>
                </a:lnTo>
                <a:lnTo>
                  <a:pt x="5610225" y="141890"/>
                </a:lnTo>
                <a:lnTo>
                  <a:pt x="5726370" y="141890"/>
                </a:lnTo>
                <a:close/>
                <a:moveTo>
                  <a:pt x="12276701" y="0"/>
                </a:moveTo>
                <a:lnTo>
                  <a:pt x="5856030" y="0"/>
                </a:lnTo>
                <a:lnTo>
                  <a:pt x="5791200" y="141890"/>
                </a:lnTo>
                <a:lnTo>
                  <a:pt x="12276701" y="141890"/>
                </a:lnTo>
                <a:close/>
              </a:path>
            </a:pathLst>
          </a:custGeom>
          <a:solidFill>
            <a:srgbClr val="0053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箭头: V 形 3"/>
          <p:cNvSpPr/>
          <p:nvPr/>
        </p:nvSpPr>
        <p:spPr>
          <a:xfrm>
            <a:off x="302045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662522" y="160514"/>
            <a:ext cx="377405" cy="571006"/>
          </a:xfrm>
          <a:prstGeom prst="chevron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4953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58240" y="215265"/>
            <a:ext cx="3578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1"/>
                </a:solidFill>
                <a:effectLst>
                  <a:outerShdw blurRad="2921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Time(Watermaker)</a:t>
            </a:r>
            <a:endParaRPr lang="en-US" altLang="zh-CN" sz="2400" b="1" dirty="0">
              <a:solidFill>
                <a:schemeClr val="bg1"/>
              </a:solidFill>
              <a:effectLst>
                <a:outerShdw blurRad="2921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rot="1637247">
            <a:off x="11813294" y="-416858"/>
            <a:ext cx="1040524" cy="993228"/>
            <a:chOff x="11813294" y="-416858"/>
            <a:chExt cx="1040524" cy="993228"/>
          </a:xfrm>
        </p:grpSpPr>
        <p:sp>
          <p:nvSpPr>
            <p:cNvPr id="40" name="矩形 39"/>
            <p:cNvSpPr/>
            <p:nvPr/>
          </p:nvSpPr>
          <p:spPr>
            <a:xfrm>
              <a:off x="11813294" y="-85782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2002480" y="-142940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1907887" y="-416858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2191666" y="-331076"/>
              <a:ext cx="662152" cy="662152"/>
            </a:xfrm>
            <a:prstGeom prst="rect">
              <a:avLst/>
            </a:prstGeom>
            <a:noFill/>
            <a:ln w="6350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16108515514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535" y="1002030"/>
            <a:ext cx="6320790" cy="5161280"/>
          </a:xfrm>
          <a:prstGeom prst="rect">
            <a:avLst/>
          </a:prstGeom>
        </p:spPr>
      </p:pic>
      <p:sp>
        <p:nvSpPr>
          <p:cNvPr id="3" name="云形标注 2"/>
          <p:cNvSpPr/>
          <p:nvPr/>
        </p:nvSpPr>
        <p:spPr>
          <a:xfrm flipH="1">
            <a:off x="8284210" y="4164330"/>
            <a:ext cx="2919730" cy="160210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如果发生网络延迟，出现了</a:t>
            </a:r>
            <a:r>
              <a:rPr lang="zh-CN" altLang="en-US"/>
              <a:t>乱序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WPS 演示</Application>
  <PresentationFormat>宽屏</PresentationFormat>
  <Paragraphs>137</Paragraphs>
  <Slides>29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Calibri</vt:lpstr>
      <vt:lpstr>Arial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公众号：陈西设计之家。微信搜索即可</Company>
  <LinksUpToDate>false</LinksUpToDate>
  <SharedDoc>false</SharedDoc>
  <HyperlinksChanged>false</HyperlinksChanged>
  <AppVersion>14.0000</AppVersion>
  <Manager>公众号：陈西设计之家。微信搜索即可</Manager>
  <HyperlinkBase>公众号：陈西设计之家。微信搜索即可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公众号：陈西设计之家。微信搜索即可</dc:title>
  <dc:creator>西 陈;公众号：陈西设计之家。微信搜索即可</dc:creator>
  <cp:keywords>公众号：陈西设计之家。微信搜索即可</cp:keywords>
  <dc:description>公众号：陈西设计之家。微信搜索即可</dc:description>
  <dc:subject>公众号：陈西设计之家。微信搜索即可</dc:subject>
  <cp:category>公众号：陈西设计之家。微信搜索即可</cp:category>
  <cp:lastModifiedBy>伍珀塔尔 之眸</cp:lastModifiedBy>
  <cp:revision>83</cp:revision>
  <dcterms:created xsi:type="dcterms:W3CDTF">2019-06-08T06:20:00Z</dcterms:created>
  <dcterms:modified xsi:type="dcterms:W3CDTF">2021-11-28T00:44:07Z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EBD16604DCCD4CF9A6C478881986D8A3</vt:lpwstr>
  </property>
  <property fmtid="{D5CDD505-2E9C-101B-9397-08002B2CF9AE}" pid="3" name="KSOProductBuildVer">
    <vt:lpwstr>2052-11.1.0.11115</vt:lpwstr>
  </property>
</Properties>
</file>

<file path=docProps/thumbnail.jpeg>
</file>